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4.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5.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6.xml" ContentType="application/vnd.openxmlformats-officedocument.theme+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7.xml" ContentType="application/vnd.openxmlformats-officedocument.theme+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 id="2147483673" r:id="rId3"/>
    <p:sldMasterId id="2147483685" r:id="rId4"/>
    <p:sldMasterId id="2147483697" r:id="rId5"/>
    <p:sldMasterId id="2147483709" r:id="rId6"/>
    <p:sldMasterId id="2147483721" r:id="rId7"/>
    <p:sldMasterId id="2147483733" r:id="rId8"/>
  </p:sldMasterIdLst>
  <p:notesMasterIdLst>
    <p:notesMasterId r:id="rId53"/>
  </p:notesMasterIdLst>
  <p:sldIdLst>
    <p:sldId id="933" r:id="rId9"/>
    <p:sldId id="978" r:id="rId10"/>
    <p:sldId id="934" r:id="rId11"/>
    <p:sldId id="765" r:id="rId12"/>
    <p:sldId id="807" r:id="rId13"/>
    <p:sldId id="809" r:id="rId14"/>
    <p:sldId id="810" r:id="rId15"/>
    <p:sldId id="812" r:id="rId16"/>
    <p:sldId id="768" r:id="rId17"/>
    <p:sldId id="805" r:id="rId18"/>
    <p:sldId id="766" r:id="rId19"/>
    <p:sldId id="556" r:id="rId20"/>
    <p:sldId id="817" r:id="rId21"/>
    <p:sldId id="478" r:id="rId22"/>
    <p:sldId id="903" r:id="rId23"/>
    <p:sldId id="904" r:id="rId24"/>
    <p:sldId id="905" r:id="rId25"/>
    <p:sldId id="803" r:id="rId26"/>
    <p:sldId id="804" r:id="rId27"/>
    <p:sldId id="819" r:id="rId28"/>
    <p:sldId id="820" r:id="rId29"/>
    <p:sldId id="818" r:id="rId30"/>
    <p:sldId id="821" r:id="rId31"/>
    <p:sldId id="822" r:id="rId32"/>
    <p:sldId id="823" r:id="rId33"/>
    <p:sldId id="824" r:id="rId34"/>
    <p:sldId id="849" r:id="rId35"/>
    <p:sldId id="850" r:id="rId36"/>
    <p:sldId id="851" r:id="rId37"/>
    <p:sldId id="852" r:id="rId38"/>
    <p:sldId id="853" r:id="rId39"/>
    <p:sldId id="854" r:id="rId40"/>
    <p:sldId id="826" r:id="rId41"/>
    <p:sldId id="827" r:id="rId42"/>
    <p:sldId id="825" r:id="rId43"/>
    <p:sldId id="828" r:id="rId44"/>
    <p:sldId id="771" r:id="rId45"/>
    <p:sldId id="792" r:id="rId46"/>
    <p:sldId id="769" r:id="rId47"/>
    <p:sldId id="772" r:id="rId48"/>
    <p:sldId id="773" r:id="rId49"/>
    <p:sldId id="774" r:id="rId50"/>
    <p:sldId id="775" r:id="rId51"/>
    <p:sldId id="806" r:id="rId52"/>
  </p:sldIdLst>
  <p:sldSz cx="9144000" cy="5143500" type="screen16x9"/>
  <p:notesSz cx="6858000" cy="9144000"/>
  <p:defaultTextStyle>
    <a:defPPr>
      <a:defRPr lang="zh-CN"/>
    </a:defPPr>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400" b="0" i="0" u="none" kern="1200" baseline="0">
        <a:solidFill>
          <a:schemeClr val="tx1"/>
        </a:solidFill>
        <a:latin typeface="Arial" panose="020B0604020202020204" pitchFamily="34" charset="0"/>
        <a:ea typeface="楷体_GB2312" pitchFamily="49" charset="-122"/>
        <a:cs typeface="+mn-cs"/>
      </a:defRPr>
    </a:lvl1pPr>
    <a:lvl2pPr marL="455930" lvl="1" indent="-9525" algn="l" defTabSz="914400" rtl="0" eaLnBrk="1" fontAlgn="base" latinLnBrk="0" hangingPunct="1">
      <a:lnSpc>
        <a:spcPct val="100000"/>
      </a:lnSpc>
      <a:spcBef>
        <a:spcPct val="0"/>
      </a:spcBef>
      <a:spcAft>
        <a:spcPct val="0"/>
      </a:spcAft>
      <a:buFont typeface="Arial" panose="020B0604020202020204" pitchFamily="34" charset="0"/>
      <a:buNone/>
      <a:defRPr sz="2400" b="0" i="0" u="none" kern="1200" baseline="0">
        <a:solidFill>
          <a:schemeClr val="tx1"/>
        </a:solidFill>
        <a:latin typeface="Arial" panose="020B0604020202020204" pitchFamily="34" charset="0"/>
        <a:ea typeface="楷体_GB2312" pitchFamily="49" charset="-122"/>
        <a:cs typeface="+mn-cs"/>
      </a:defRPr>
    </a:lvl2pPr>
    <a:lvl3pPr marL="913130" lvl="2" indent="-20955" algn="l" defTabSz="914400" rtl="0" eaLnBrk="1" fontAlgn="base" latinLnBrk="0" hangingPunct="1">
      <a:lnSpc>
        <a:spcPct val="100000"/>
      </a:lnSpc>
      <a:spcBef>
        <a:spcPct val="0"/>
      </a:spcBef>
      <a:spcAft>
        <a:spcPct val="0"/>
      </a:spcAft>
      <a:buFont typeface="Arial" panose="020B0604020202020204" pitchFamily="34" charset="0"/>
      <a:buNone/>
      <a:defRPr sz="2400" b="0" i="0" u="none" kern="1200" baseline="0">
        <a:solidFill>
          <a:schemeClr val="tx1"/>
        </a:solidFill>
        <a:latin typeface="Arial" panose="020B0604020202020204" pitchFamily="34" charset="0"/>
        <a:ea typeface="楷体_GB2312" pitchFamily="49" charset="-122"/>
        <a:cs typeface="+mn-cs"/>
      </a:defRPr>
    </a:lvl3pPr>
    <a:lvl4pPr marL="1370330" lvl="3" indent="-33655" algn="l" defTabSz="914400" rtl="0" eaLnBrk="1" fontAlgn="base" latinLnBrk="0" hangingPunct="1">
      <a:lnSpc>
        <a:spcPct val="100000"/>
      </a:lnSpc>
      <a:spcBef>
        <a:spcPct val="0"/>
      </a:spcBef>
      <a:spcAft>
        <a:spcPct val="0"/>
      </a:spcAft>
      <a:buFont typeface="Arial" panose="020B0604020202020204" pitchFamily="34" charset="0"/>
      <a:buNone/>
      <a:defRPr sz="2400" b="0" i="0" u="none" kern="1200" baseline="0">
        <a:solidFill>
          <a:schemeClr val="tx1"/>
        </a:solidFill>
        <a:latin typeface="Arial" panose="020B0604020202020204" pitchFamily="34" charset="0"/>
        <a:ea typeface="楷体_GB2312" pitchFamily="49" charset="-122"/>
        <a:cs typeface="+mn-cs"/>
      </a:defRPr>
    </a:lvl4pPr>
    <a:lvl5pPr marL="1827530" lvl="4" indent="-44450" algn="l" defTabSz="914400" rtl="0" eaLnBrk="1" fontAlgn="base" latinLnBrk="0" hangingPunct="1">
      <a:lnSpc>
        <a:spcPct val="100000"/>
      </a:lnSpc>
      <a:spcBef>
        <a:spcPct val="0"/>
      </a:spcBef>
      <a:spcAft>
        <a:spcPct val="0"/>
      </a:spcAft>
      <a:buFont typeface="Arial" panose="020B0604020202020204" pitchFamily="34" charset="0"/>
      <a:buNone/>
      <a:defRPr sz="2400" b="0" i="0" u="none" kern="1200" baseline="0">
        <a:solidFill>
          <a:schemeClr val="tx1"/>
        </a:solidFill>
        <a:latin typeface="Arial" panose="020B0604020202020204" pitchFamily="34" charset="0"/>
        <a:ea typeface="楷体_GB2312" pitchFamily="49" charset="-122"/>
        <a:cs typeface="+mn-cs"/>
      </a:defRPr>
    </a:lvl5pPr>
    <a:lvl6pPr marL="2286000" lvl="5" indent="-44450" algn="l" defTabSz="914400" rtl="0" eaLnBrk="1" fontAlgn="base" latinLnBrk="0" hangingPunct="1">
      <a:lnSpc>
        <a:spcPct val="100000"/>
      </a:lnSpc>
      <a:spcBef>
        <a:spcPct val="0"/>
      </a:spcBef>
      <a:spcAft>
        <a:spcPct val="0"/>
      </a:spcAft>
      <a:buFont typeface="Arial" panose="020B0604020202020204" pitchFamily="34" charset="0"/>
      <a:buNone/>
      <a:defRPr sz="2400" b="0" i="0" u="none" kern="1200" baseline="0">
        <a:solidFill>
          <a:schemeClr val="tx1"/>
        </a:solidFill>
        <a:latin typeface="Arial" panose="020B0604020202020204" pitchFamily="34" charset="0"/>
        <a:ea typeface="楷体_GB2312" pitchFamily="49" charset="-122"/>
        <a:cs typeface="+mn-cs"/>
      </a:defRPr>
    </a:lvl6pPr>
    <a:lvl7pPr marL="2743200" lvl="6" indent="-44450" algn="l" defTabSz="914400" rtl="0" eaLnBrk="1" fontAlgn="base" latinLnBrk="0" hangingPunct="1">
      <a:lnSpc>
        <a:spcPct val="100000"/>
      </a:lnSpc>
      <a:spcBef>
        <a:spcPct val="0"/>
      </a:spcBef>
      <a:spcAft>
        <a:spcPct val="0"/>
      </a:spcAft>
      <a:buFont typeface="Arial" panose="020B0604020202020204" pitchFamily="34" charset="0"/>
      <a:buNone/>
      <a:defRPr sz="2400" b="0" i="0" u="none" kern="1200" baseline="0">
        <a:solidFill>
          <a:schemeClr val="tx1"/>
        </a:solidFill>
        <a:latin typeface="Arial" panose="020B0604020202020204" pitchFamily="34" charset="0"/>
        <a:ea typeface="楷体_GB2312" pitchFamily="49" charset="-122"/>
        <a:cs typeface="+mn-cs"/>
      </a:defRPr>
    </a:lvl7pPr>
    <a:lvl8pPr marL="3200400" lvl="7" indent="-44450" algn="l" defTabSz="914400" rtl="0" eaLnBrk="1" fontAlgn="base" latinLnBrk="0" hangingPunct="1">
      <a:lnSpc>
        <a:spcPct val="100000"/>
      </a:lnSpc>
      <a:spcBef>
        <a:spcPct val="0"/>
      </a:spcBef>
      <a:spcAft>
        <a:spcPct val="0"/>
      </a:spcAft>
      <a:buFont typeface="Arial" panose="020B0604020202020204" pitchFamily="34" charset="0"/>
      <a:buNone/>
      <a:defRPr sz="2400" b="0" i="0" u="none" kern="1200" baseline="0">
        <a:solidFill>
          <a:schemeClr val="tx1"/>
        </a:solidFill>
        <a:latin typeface="Arial" panose="020B0604020202020204" pitchFamily="34" charset="0"/>
        <a:ea typeface="楷体_GB2312" pitchFamily="49" charset="-122"/>
        <a:cs typeface="+mn-cs"/>
      </a:defRPr>
    </a:lvl8pPr>
    <a:lvl9pPr marL="3657600" lvl="8" indent="-44450" algn="l" defTabSz="914400" rtl="0" eaLnBrk="1" fontAlgn="base" latinLnBrk="0" hangingPunct="1">
      <a:lnSpc>
        <a:spcPct val="100000"/>
      </a:lnSpc>
      <a:spcBef>
        <a:spcPct val="0"/>
      </a:spcBef>
      <a:spcAft>
        <a:spcPct val="0"/>
      </a:spcAft>
      <a:buFont typeface="Arial" panose="020B0604020202020204" pitchFamily="34" charset="0"/>
      <a:buNone/>
      <a:defRPr sz="2400" b="0" i="0" u="none" kern="1200" baseline="0">
        <a:solidFill>
          <a:schemeClr val="tx1"/>
        </a:solidFill>
        <a:latin typeface="Arial" panose="020B0604020202020204" pitchFamily="34" charset="0"/>
        <a:ea typeface="楷体_GB2312" pitchFamily="49" charset="-122"/>
        <a:cs typeface="+mn-cs"/>
      </a:defRPr>
    </a:lvl9pPr>
  </p:defaultTextStyle>
  <p:extLst>
    <p:ext uri="{EFAFB233-063F-42B5-8137-9DF3F51BA10A}">
      <p15:sldGuideLst xmlns:p15="http://schemas.microsoft.com/office/powerpoint/2012/main">
        <p15:guide id="1" orient="horz" pos="1611">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王倩倩" initials="王" lastIdx="1" clrIdx="0"/>
  <p:cmAuthor id="2" name="作者" initials="作" lastIdx="0"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00FF00"/>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vertBarState="maximized">
    <p:restoredLeft sz="34587"/>
    <p:restoredTop sz="94712"/>
  </p:normalViewPr>
  <p:slideViewPr>
    <p:cSldViewPr showGuides="1">
      <p:cViewPr varScale="1">
        <p:scale>
          <a:sx n="109" d="100"/>
          <a:sy n="109" d="100"/>
        </p:scale>
        <p:origin x="113" y="41"/>
      </p:cViewPr>
      <p:guideLst>
        <p:guide orient="horz" pos="1611"/>
        <p:guide pos="2880"/>
      </p:guideLst>
    </p:cSldViewPr>
  </p:slideViewPr>
  <p:outlineViewPr>
    <p:cViewPr>
      <p:scale>
        <a:sx n="33" d="100"/>
        <a:sy n="33" d="100"/>
      </p:scale>
      <p:origin x="0" y="0"/>
    </p:cViewPr>
  </p:outlineViewPr>
  <p:notesTextViewPr>
    <p:cViewPr>
      <p:scale>
        <a:sx n="100" d="100"/>
        <a:sy n="100" d="100"/>
      </p:scale>
      <p:origin x="0" y="0"/>
    </p:cViewPr>
  </p:notesTextViewPr>
  <p:gridSpacing cx="76198" cy="76198"/>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slide" Target="slides/slide31.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slide" Target="slides/slide34.xml"/><Relationship Id="rId47" Type="http://schemas.openxmlformats.org/officeDocument/2006/relationships/slide" Target="slides/slide39.xml"/><Relationship Id="rId50" Type="http://schemas.openxmlformats.org/officeDocument/2006/relationships/slide" Target="slides/slide42.xml"/><Relationship Id="rId55" Type="http://schemas.openxmlformats.org/officeDocument/2006/relationships/presProps" Target="presProp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8.xml"/><Relationship Id="rId29" Type="http://schemas.openxmlformats.org/officeDocument/2006/relationships/slide" Target="slides/slide21.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slide" Target="slides/slide37.xml"/><Relationship Id="rId53" Type="http://schemas.openxmlformats.org/officeDocument/2006/relationships/notesMaster" Target="notesMasters/notesMaster1.xml"/><Relationship Id="rId58" Type="http://schemas.openxmlformats.org/officeDocument/2006/relationships/tableStyles" Target="tableStyles.xml"/><Relationship Id="rId5" Type="http://schemas.openxmlformats.org/officeDocument/2006/relationships/slideMaster" Target="slideMasters/slideMaster5.xml"/><Relationship Id="rId19" Type="http://schemas.openxmlformats.org/officeDocument/2006/relationships/slide" Target="slides/slide11.xml"/><Relationship Id="rId4" Type="http://schemas.openxmlformats.org/officeDocument/2006/relationships/slideMaster" Target="slideMasters/slideMaster4.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slide" Target="slides/slide40.xml"/><Relationship Id="rId56" Type="http://schemas.openxmlformats.org/officeDocument/2006/relationships/viewProps" Target="viewProps.xml"/><Relationship Id="rId8" Type="http://schemas.openxmlformats.org/officeDocument/2006/relationships/slideMaster" Target="slideMasters/slideMaster8.xml"/><Relationship Id="rId51" Type="http://schemas.openxmlformats.org/officeDocument/2006/relationships/slide" Target="slides/slide43.xml"/><Relationship Id="rId3" Type="http://schemas.openxmlformats.org/officeDocument/2006/relationships/slideMaster" Target="slideMasters/slideMaster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20" Type="http://schemas.openxmlformats.org/officeDocument/2006/relationships/slide" Target="slides/slide12.xml"/><Relationship Id="rId41" Type="http://schemas.openxmlformats.org/officeDocument/2006/relationships/slide" Target="slides/slide33.xml"/><Relationship Id="rId54"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openxmlformats.org/officeDocument/2006/relationships/theme" Target="theme/theme1.xml"/><Relationship Id="rId10" Type="http://schemas.openxmlformats.org/officeDocument/2006/relationships/slide" Target="slides/slide2.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slide" Target="slides/slide4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971800" cy="457200"/>
          </a:xfrm>
          <a:prstGeom prst="rect">
            <a:avLst/>
          </a:prstGeom>
          <a:noFill/>
          <a:ln>
            <a:noFill/>
          </a:ln>
        </p:spPr>
        <p:txBody>
          <a:bodyPr vert="horz" wrap="square" lIns="91440" tIns="45720" rIns="91440" bIns="45720" numCol="1" anchor="t" anchorCtr="0" compatLnSpc="1"/>
          <a:lstStyle>
            <a:lvl1pPr>
              <a:buFont typeface="Arial" panose="020B0604020202020204" pitchFamily="34" charset="0"/>
              <a:buNone/>
              <a:defRPr sz="1200">
                <a:latin typeface="Arial" panose="020B0604020202020204" pitchFamily="34" charset="0"/>
                <a:ea typeface="宋体" panose="02010600030101010101" pitchFamily="2" charset="-122"/>
                <a:cs typeface="宋体" panose="02010600030101010101" pitchFamily="2" charset="-122"/>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宋体" panose="02010600030101010101" pitchFamily="2" charset="-122"/>
            </a:endParaRPr>
          </a:p>
        </p:txBody>
      </p:sp>
      <p:sp>
        <p:nvSpPr>
          <p:cNvPr id="3075" name="Rectangle 3"/>
          <p:cNvSpPr>
            <a:spLocks noGrp="1" noChangeArrowheads="1"/>
          </p:cNvSpPr>
          <p:nvPr>
            <p:ph type="dt" idx="1"/>
          </p:nvPr>
        </p:nvSpPr>
        <p:spPr bwMode="auto">
          <a:xfrm>
            <a:off x="3884613" y="0"/>
            <a:ext cx="2971800" cy="457200"/>
          </a:xfrm>
          <a:prstGeom prst="rect">
            <a:avLst/>
          </a:prstGeom>
          <a:noFill/>
          <a:ln>
            <a:noFill/>
          </a:ln>
        </p:spPr>
        <p:txBody>
          <a:bodyPr vert="horz" wrap="square" lIns="91440" tIns="45720" rIns="91440" bIns="45720" numCol="1" anchor="t" anchorCtr="0" compatLnSpc="1"/>
          <a:lstStyle>
            <a:lvl1pPr algn="r">
              <a:buFont typeface="Arial" panose="020B0604020202020204" pitchFamily="34" charset="0"/>
              <a:buNone/>
              <a:defRPr sz="1200">
                <a:latin typeface="Arial" panose="020B0604020202020204" pitchFamily="34" charset="0"/>
                <a:ea typeface="宋体" panose="02010600030101010101" pitchFamily="2" charset="-122"/>
                <a:cs typeface="宋体" panose="02010600030101010101" pitchFamily="2" charset="-122"/>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宋体" panose="02010600030101010101" pitchFamily="2" charset="-122"/>
            </a:endParaRPr>
          </a:p>
        </p:txBody>
      </p:sp>
      <p:sp>
        <p:nvSpPr>
          <p:cNvPr id="17412" name="Rectangle 4"/>
          <p:cNvSpPr>
            <a:spLocks noGrp="1" noRot="1" noChangeAspect="1"/>
          </p:cNvSpPr>
          <p:nvPr>
            <p:ph type="sldImg"/>
          </p:nvPr>
        </p:nvSpPr>
        <p:spPr>
          <a:xfrm>
            <a:off x="381000" y="685800"/>
            <a:ext cx="6096000" cy="3429000"/>
          </a:xfrm>
          <a:prstGeom prst="rect">
            <a:avLst/>
          </a:prstGeom>
          <a:noFill/>
          <a:ln w="9525">
            <a:noFill/>
          </a:ln>
        </p:spPr>
      </p:sp>
      <p:sp>
        <p:nvSpPr>
          <p:cNvPr id="3077" name="Rectangle 5"/>
          <p:cNvSpPr>
            <a:spLocks noGrp="1" noChangeArrowheads="1"/>
          </p:cNvSpPr>
          <p:nvPr>
            <p:ph type="body" sz="quarter" idx="3"/>
          </p:nvPr>
        </p:nvSpPr>
        <p:spPr bwMode="auto">
          <a:xfrm>
            <a:off x="685800" y="4343400"/>
            <a:ext cx="5486400" cy="4114800"/>
          </a:xfrm>
          <a:prstGeom prst="rect">
            <a:avLst/>
          </a:prstGeom>
          <a:no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30000"/>
              </a:spcBef>
              <a:spcAft>
                <a:spcPct val="0"/>
              </a:spcAft>
              <a:buClrTx/>
              <a:buSzTx/>
              <a:buFontTx/>
              <a:buNone/>
              <a:defRPr/>
            </a:pPr>
            <a:r>
              <a:rPr kumimoji="1"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宋体" panose="02010600030101010101" pitchFamily="2" charset="-122"/>
              </a:rPr>
              <a:t>单击此处编辑母版文本样式</a:t>
            </a:r>
          </a:p>
          <a:p>
            <a:pPr marL="456565" marR="0" lvl="1" indent="0" algn="l" defTabSz="914400" rtl="0" eaLnBrk="0" fontAlgn="base" latinLnBrk="0" hangingPunct="0">
              <a:lnSpc>
                <a:spcPct val="100000"/>
              </a:lnSpc>
              <a:spcBef>
                <a:spcPct val="30000"/>
              </a:spcBef>
              <a:spcAft>
                <a:spcPct val="0"/>
              </a:spcAft>
              <a:buClrTx/>
              <a:buSzTx/>
              <a:buFontTx/>
              <a:buNone/>
              <a:defRPr/>
            </a:pPr>
            <a:r>
              <a:rPr kumimoji="1"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第二级</a:t>
            </a:r>
          </a:p>
          <a:p>
            <a:pPr marL="913130" marR="0" lvl="2" indent="0" algn="l" defTabSz="914400" rtl="0" eaLnBrk="0" fontAlgn="base" latinLnBrk="0" hangingPunct="0">
              <a:lnSpc>
                <a:spcPct val="100000"/>
              </a:lnSpc>
              <a:spcBef>
                <a:spcPct val="30000"/>
              </a:spcBef>
              <a:spcAft>
                <a:spcPct val="0"/>
              </a:spcAft>
              <a:buClrTx/>
              <a:buSzTx/>
              <a:buFontTx/>
              <a:buNone/>
              <a:defRPr/>
            </a:pPr>
            <a:r>
              <a:rPr kumimoji="1"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第三级</a:t>
            </a:r>
          </a:p>
          <a:p>
            <a:pPr marL="1370965" marR="0" lvl="3" indent="0" algn="l" defTabSz="914400" rtl="0" eaLnBrk="0" fontAlgn="base" latinLnBrk="0" hangingPunct="0">
              <a:lnSpc>
                <a:spcPct val="100000"/>
              </a:lnSpc>
              <a:spcBef>
                <a:spcPct val="30000"/>
              </a:spcBef>
              <a:spcAft>
                <a:spcPct val="0"/>
              </a:spcAft>
              <a:buClrTx/>
              <a:buSzTx/>
              <a:buFontTx/>
              <a:buNone/>
              <a:defRPr/>
            </a:pPr>
            <a:r>
              <a:rPr kumimoji="1"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第四级</a:t>
            </a:r>
          </a:p>
          <a:p>
            <a:pPr marL="1827530" marR="0" lvl="4" indent="0" algn="l" defTabSz="914400" rtl="0" eaLnBrk="0" fontAlgn="base" latinLnBrk="0" hangingPunct="0">
              <a:lnSpc>
                <a:spcPct val="100000"/>
              </a:lnSpc>
              <a:spcBef>
                <a:spcPct val="30000"/>
              </a:spcBef>
              <a:spcAft>
                <a:spcPct val="0"/>
              </a:spcAft>
              <a:buClrTx/>
              <a:buSzTx/>
              <a:buFontTx/>
              <a:buNone/>
              <a:defRPr/>
            </a:pPr>
            <a:r>
              <a:rPr kumimoji="1"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第五级</a:t>
            </a:r>
          </a:p>
        </p:txBody>
      </p:sp>
      <p:sp>
        <p:nvSpPr>
          <p:cNvPr id="3078" name="Rectangle 6"/>
          <p:cNvSpPr>
            <a:spLocks noGrp="1" noChangeArrowheads="1"/>
          </p:cNvSpPr>
          <p:nvPr>
            <p:ph type="ftr" sz="quarter" idx="4"/>
          </p:nvPr>
        </p:nvSpPr>
        <p:spPr bwMode="auto">
          <a:xfrm>
            <a:off x="0" y="8685213"/>
            <a:ext cx="2971800" cy="457200"/>
          </a:xfrm>
          <a:prstGeom prst="rect">
            <a:avLst/>
          </a:prstGeom>
          <a:noFill/>
          <a:ln>
            <a:noFill/>
          </a:ln>
        </p:spPr>
        <p:txBody>
          <a:bodyPr vert="horz" wrap="square" lIns="91440" tIns="45720" rIns="91440" bIns="45720" numCol="1" anchor="b" anchorCtr="0" compatLnSpc="1"/>
          <a:lstStyle>
            <a:lvl1pPr>
              <a:buFont typeface="Arial" panose="020B0604020202020204" pitchFamily="34" charset="0"/>
              <a:buNone/>
              <a:defRPr sz="1200">
                <a:latin typeface="Arial" panose="020B0604020202020204" pitchFamily="34" charset="0"/>
                <a:ea typeface="宋体" panose="02010600030101010101" pitchFamily="2" charset="-122"/>
                <a:cs typeface="宋体" panose="02010600030101010101" pitchFamily="2" charset="-122"/>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宋体" panose="02010600030101010101" pitchFamily="2" charset="-122"/>
            </a:endParaRPr>
          </a:p>
        </p:txBody>
      </p:sp>
      <p:sp>
        <p:nvSpPr>
          <p:cNvPr id="3079" name="Rectangle 7"/>
          <p:cNvSpPr>
            <a:spLocks noGrp="1" noChangeArrowheads="1"/>
          </p:cNvSpPr>
          <p:nvPr>
            <p:ph type="sldNum" sz="quarter" idx="5"/>
          </p:nvPr>
        </p:nvSpPr>
        <p:spPr bwMode="auto">
          <a:xfrm>
            <a:off x="3884613" y="8685213"/>
            <a:ext cx="2971800" cy="457200"/>
          </a:xfrm>
          <a:prstGeom prst="rect">
            <a:avLst/>
          </a:prstGeom>
          <a:noFill/>
          <a:ln>
            <a:noFill/>
          </a:ln>
        </p:spPr>
        <p:txBody>
          <a:bodyPr vert="horz" wrap="square" lIns="91440" tIns="45720" rIns="91440" bIns="45720" numCol="1" anchor="b" anchorCtr="0" compatLnSpc="1"/>
          <a:lstStyle/>
          <a:p>
            <a:pPr lvl="0" algn="r" eaLnBrk="1" fontAlgn="base" hangingPunct="1">
              <a:buNone/>
            </a:pPr>
            <a:fld id="{9A0DB2DC-4C9A-4742-B13C-FB6460FD3503}" type="slidenum">
              <a:rPr lang="en-US" altLang="zh-CN" sz="1200" strike="noStrike" noProof="1" dirty="0">
                <a:latin typeface="Arial" panose="020B0604020202020204" pitchFamily="34" charset="0"/>
                <a:ea typeface="宋体" panose="02010600030101010101" pitchFamily="2" charset="-122"/>
                <a:cs typeface="+mn-cs"/>
              </a:rPr>
              <a:t>‹#›</a:t>
            </a:fld>
            <a:endParaRPr lang="en-US" altLang="zh-CN" sz="1200" strike="noStrike" noProof="1">
              <a:ea typeface="宋体" panose="02010600030101010101" pitchFamily="2" charset="-122"/>
            </a:endParaRPr>
          </a:p>
        </p:txBody>
      </p:sp>
    </p:spTree>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kumimoji="1" sz="1200" kern="1200">
        <a:solidFill>
          <a:schemeClr val="tx1"/>
        </a:solidFill>
        <a:latin typeface="Arial" panose="020B0604020202020204" pitchFamily="34" charset="0"/>
        <a:ea typeface="宋体" panose="02010600030101010101" pitchFamily="2" charset="-122"/>
        <a:cs typeface="宋体" panose="02010600030101010101" pitchFamily="2" charset="-122"/>
      </a:defRPr>
    </a:lvl1pPr>
    <a:lvl2pPr marL="456565" algn="l" rtl="0" eaLnBrk="0" fontAlgn="base" hangingPunct="0">
      <a:spcBef>
        <a:spcPct val="30000"/>
      </a:spcBef>
      <a:spcAft>
        <a:spcPct val="0"/>
      </a:spcAft>
      <a:defRPr kumimoji="1" sz="1200" kern="1200">
        <a:solidFill>
          <a:schemeClr val="tx1"/>
        </a:solidFill>
        <a:latin typeface="Arial" panose="020B0604020202020204" pitchFamily="34" charset="0"/>
        <a:ea typeface="宋体" panose="02010600030101010101" pitchFamily="2" charset="-122"/>
        <a:cs typeface="+mn-cs"/>
      </a:defRPr>
    </a:lvl2pPr>
    <a:lvl3pPr marL="913130" algn="l" rtl="0" eaLnBrk="0" fontAlgn="base" hangingPunct="0">
      <a:spcBef>
        <a:spcPct val="30000"/>
      </a:spcBef>
      <a:spcAft>
        <a:spcPct val="0"/>
      </a:spcAft>
      <a:defRPr kumimoji="1" sz="1200" kern="1200">
        <a:solidFill>
          <a:schemeClr val="tx1"/>
        </a:solidFill>
        <a:latin typeface="Arial" panose="020B0604020202020204" pitchFamily="34" charset="0"/>
        <a:ea typeface="宋体" panose="02010600030101010101" pitchFamily="2" charset="-122"/>
        <a:cs typeface="+mn-cs"/>
      </a:defRPr>
    </a:lvl3pPr>
    <a:lvl4pPr marL="1370965" algn="l" rtl="0" eaLnBrk="0" fontAlgn="base" hangingPunct="0">
      <a:spcBef>
        <a:spcPct val="30000"/>
      </a:spcBef>
      <a:spcAft>
        <a:spcPct val="0"/>
      </a:spcAft>
      <a:defRPr kumimoji="1" sz="1200" kern="1200">
        <a:solidFill>
          <a:schemeClr val="tx1"/>
        </a:solidFill>
        <a:latin typeface="Arial" panose="020B0604020202020204" pitchFamily="34" charset="0"/>
        <a:ea typeface="宋体" panose="02010600030101010101" pitchFamily="2" charset="-122"/>
        <a:cs typeface="+mn-cs"/>
      </a:defRPr>
    </a:lvl4pPr>
    <a:lvl5pPr marL="1827530" algn="l" rtl="0" eaLnBrk="0" fontAlgn="base" hangingPunct="0">
      <a:spcBef>
        <a:spcPct val="30000"/>
      </a:spcBef>
      <a:spcAft>
        <a:spcPct val="0"/>
      </a:spcAft>
      <a:defRPr kumimoji="1" sz="1200" kern="1200">
        <a:solidFill>
          <a:schemeClr val="tx1"/>
        </a:solidFill>
        <a:latin typeface="Arial" panose="020B0604020202020204" pitchFamily="34" charset="0"/>
        <a:ea typeface="宋体" panose="02010600030101010101" pitchFamily="2" charset="-122"/>
        <a:cs typeface="+mn-cs"/>
      </a:defRPr>
    </a:lvl5pPr>
    <a:lvl6pPr marL="2285365" algn="l" defTabSz="457200" rtl="0" eaLnBrk="1" latinLnBrk="0" hangingPunct="1">
      <a:defRPr sz="1200" kern="1200">
        <a:solidFill>
          <a:schemeClr val="tx1"/>
        </a:solidFill>
        <a:latin typeface="+mn-lt"/>
        <a:ea typeface="+mn-ea"/>
        <a:cs typeface="+mn-cs"/>
      </a:defRPr>
    </a:lvl6pPr>
    <a:lvl7pPr marL="2742565" algn="l" defTabSz="457200" rtl="0" eaLnBrk="1" latinLnBrk="0" hangingPunct="1">
      <a:defRPr sz="1200" kern="1200">
        <a:solidFill>
          <a:schemeClr val="tx1"/>
        </a:solidFill>
        <a:latin typeface="+mn-lt"/>
        <a:ea typeface="+mn-ea"/>
        <a:cs typeface="+mn-cs"/>
      </a:defRPr>
    </a:lvl7pPr>
    <a:lvl8pPr marL="3199765" algn="l" defTabSz="457200" rtl="0" eaLnBrk="1" latinLnBrk="0" hangingPunct="1">
      <a:defRPr sz="1200" kern="1200">
        <a:solidFill>
          <a:schemeClr val="tx1"/>
        </a:solidFill>
        <a:latin typeface="+mn-lt"/>
        <a:ea typeface="+mn-ea"/>
        <a:cs typeface="+mn-cs"/>
      </a:defRPr>
    </a:lvl8pPr>
    <a:lvl9pPr marL="3656965"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幻灯片图像占位符 1"/>
          <p:cNvSpPr>
            <a:spLocks noGrp="1" noRot="1" noChangeAspect="1" noTextEdit="1"/>
          </p:cNvSpPr>
          <p:nvPr>
            <p:ph type="sldImg"/>
          </p:nvPr>
        </p:nvSpPr>
        <p:spPr/>
      </p:sp>
      <p:sp>
        <p:nvSpPr>
          <p:cNvPr id="57346" name="备注占位符 2"/>
          <p:cNvSpPr>
            <a:spLocks noGrp="1"/>
          </p:cNvSpPr>
          <p:nvPr>
            <p:ph type="body"/>
          </p:nvPr>
        </p:nvSpPr>
        <p:spPr/>
        <p:txBody>
          <a:bodyPr wrap="square" lIns="91440" tIns="45720" rIns="91440" bIns="45720" anchor="t" anchorCtr="0"/>
          <a:lstStyle/>
          <a:p>
            <a:pPr lvl="0"/>
            <a:endParaRPr lang="zh-CN" altLang="en-US" dirty="0"/>
          </a:p>
        </p:txBody>
      </p:sp>
      <p:sp>
        <p:nvSpPr>
          <p:cNvPr id="57347" name="灯片编号占位符 3"/>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nchorCtr="0"/>
          <a:lstStyle/>
          <a:p>
            <a:pPr lvl="0" algn="r"/>
            <a:fld id="{9A0DB2DC-4C9A-4742-B13C-FB6460FD3503}" type="slidenum">
              <a:rPr lang="en-US" altLang="zh-CN" sz="1200" dirty="0">
                <a:latin typeface="Arial" panose="020B0604020202020204" pitchFamily="34" charset="0"/>
                <a:ea typeface="宋体" panose="02010600030101010101" pitchFamily="2" charset="-122"/>
              </a:rPr>
              <a:t>35</a:t>
            </a:fld>
            <a:endParaRPr lang="en-US" altLang="zh-CN" sz="1200" dirty="0">
              <a:latin typeface="Arial" panose="020B0604020202020204" pitchFamily="34" charset="0"/>
              <a:ea typeface="宋体" panose="02010600030101010101" pitchFamily="2" charset="-122"/>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63490" name="幻灯片图像占位符 1"/>
          <p:cNvSpPr>
            <a:spLocks noGrp="1" noRot="1" noChangeAspect="1" noTextEdit="1"/>
          </p:cNvSpPr>
          <p:nvPr>
            <p:ph type="sldImg"/>
          </p:nvPr>
        </p:nvSpPr>
        <p:spPr/>
      </p:sp>
      <p:sp>
        <p:nvSpPr>
          <p:cNvPr id="63491" name="备注占位符 2"/>
          <p:cNvSpPr>
            <a:spLocks noGrp="1"/>
          </p:cNvSpPr>
          <p:nvPr>
            <p:ph type="body"/>
          </p:nvPr>
        </p:nvSpPr>
        <p:spPr/>
        <p:txBody>
          <a:bodyPr wrap="square" lIns="91440" tIns="45720" rIns="91440" bIns="45720" anchor="t" anchorCtr="0"/>
          <a:lstStyle/>
          <a:p>
            <a:pPr lvl="0"/>
            <a:r>
              <a:rPr lang="en-US" altLang="zh-CN" dirty="0"/>
              <a:t>Dalvik</a:t>
            </a:r>
            <a:r>
              <a:rPr lang="zh-CN" altLang="en-US" dirty="0"/>
              <a:t>虚拟机是经过优化的多实例虚拟机，基于寄存器架构设计，实现了基于</a:t>
            </a:r>
            <a:r>
              <a:rPr lang="en-US" altLang="zh-CN" dirty="0"/>
              <a:t>Linux</a:t>
            </a:r>
            <a:r>
              <a:rPr lang="zh-CN" altLang="en-US" dirty="0"/>
              <a:t>内核的线程管理和底层内存管理。</a:t>
            </a:r>
            <a:r>
              <a:rPr lang="en-US" altLang="zh-CN" dirty="0"/>
              <a:t>Dalvik</a:t>
            </a:r>
            <a:r>
              <a:rPr lang="zh-CN" altLang="en-US" dirty="0"/>
              <a:t>虚拟机</a:t>
            </a:r>
          </a:p>
        </p:txBody>
      </p:sp>
      <p:sp>
        <p:nvSpPr>
          <p:cNvPr id="63492" name="灯片编号占位符 3"/>
          <p:cNvSpPr txBox="1">
            <a:spLocks noGrp="1"/>
          </p:cNvSpPr>
          <p:nvPr/>
        </p:nvSpPr>
        <p:spPr>
          <a:xfrm>
            <a:off x="3884613" y="8685213"/>
            <a:ext cx="2971800" cy="457200"/>
          </a:xfrm>
          <a:prstGeom prst="rect">
            <a:avLst/>
          </a:prstGeom>
          <a:noFill/>
          <a:ln w="9525">
            <a:noFill/>
          </a:ln>
        </p:spPr>
        <p:txBody>
          <a:bodyPr anchor="b" anchorCtr="0"/>
          <a:lstStyle/>
          <a:p>
            <a:pPr lvl="0" algn="r"/>
            <a:fld id="{9A0DB2DC-4C9A-4742-B13C-FB6460FD3503}" type="slidenum">
              <a:rPr lang="en-US" altLang="zh-CN" sz="1200" dirty="0">
                <a:latin typeface="Arial" panose="020B0604020202020204" pitchFamily="34" charset="0"/>
                <a:ea typeface="宋体" panose="02010600030101010101" pitchFamily="2" charset="-122"/>
              </a:rPr>
              <a:t>40</a:t>
            </a:fld>
            <a:endParaRPr lang="en-US" altLang="zh-CN" sz="1200" dirty="0">
              <a:latin typeface="Arial" panose="020B0604020202020204" pitchFamily="34" charset="0"/>
              <a:ea typeface="宋体" panose="02010600030101010101" pitchFamily="2" charset="-122"/>
            </a:endParaRPr>
          </a:p>
        </p:txBody>
      </p:sp>
    </p:spTree>
  </p:cSld>
  <p:clrMapOvr>
    <a:overrideClrMapping bg1="lt1" tx1="dk1" bg2="lt2" tx2="dk2" accent1="accent1" accent2="accent2" accent3="accent3" accent4="accent4" accent5="accent5" accent6="accent6" hlink="hlink" folHlink="folHlink"/>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143038" y="841823"/>
            <a:ext cx="6858227" cy="1790806"/>
          </a:xfrm>
        </p:spPr>
        <p:txBody>
          <a:bodyPr anchor="b"/>
          <a:lstStyle>
            <a:lvl1pPr algn="ctr">
              <a:defRPr sz="4500"/>
            </a:lvl1pPr>
          </a:lstStyle>
          <a:p>
            <a:pPr fontAlgn="auto"/>
            <a:r>
              <a:rPr lang="zh-CN" altLang="en-US" strike="noStrike" noProof="1"/>
              <a:t>单击此处编辑母版标题样式</a:t>
            </a:r>
            <a:endParaRPr lang="en-US" strike="noStrike" noProof="1"/>
          </a:p>
        </p:txBody>
      </p:sp>
      <p:sp>
        <p:nvSpPr>
          <p:cNvPr id="3" name="Subtitle 2"/>
          <p:cNvSpPr>
            <a:spLocks noGrp="1"/>
          </p:cNvSpPr>
          <p:nvPr>
            <p:ph type="subTitle" idx="1"/>
          </p:nvPr>
        </p:nvSpPr>
        <p:spPr>
          <a:xfrm>
            <a:off x="1143038" y="2701688"/>
            <a:ext cx="6858227" cy="1241895"/>
          </a:xfrm>
        </p:spPr>
        <p:txBody>
          <a:bodyPr/>
          <a:lstStyle>
            <a:lvl1pPr marL="0" indent="0" algn="ctr">
              <a:buNone/>
              <a:defRPr sz="1800"/>
            </a:lvl1pPr>
            <a:lvl2pPr marL="342265" indent="0" algn="ctr">
              <a:buNone/>
              <a:defRPr sz="1500"/>
            </a:lvl2pPr>
            <a:lvl3pPr marL="685800" indent="0" algn="ctr">
              <a:buNone/>
              <a:defRPr sz="1350"/>
            </a:lvl3pPr>
            <a:lvl4pPr marL="1028065"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auto"/>
            <a:r>
              <a:rPr lang="zh-CN" altLang="en-US" strike="noStrike" noProof="1"/>
              <a:t>单击此处编辑母版副标题样式</a:t>
            </a:r>
            <a:endParaRPr lang="en-US" strike="noStrike" noProof="1"/>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200" b="0" i="0" u="none" strike="noStrike" kern="1200" cap="none" spc="0" normalizeH="0" baseline="0" noProof="0">
              <a:ln>
                <a:noFill/>
              </a:ln>
              <a:solidFill>
                <a:schemeClr val="tx1"/>
              </a:solidFill>
              <a:effectLst/>
              <a:uLnTx/>
              <a:uFillTx/>
              <a:latin typeface="+mj-lt"/>
              <a:ea typeface="宋体" panose="02010600030101010101" pitchFamily="2" charset="-122"/>
              <a:cs typeface="宋体" panose="02010600030101010101" pitchFamily="2" charset="-122"/>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200" b="0" i="0" u="none" strike="noStrike" kern="1200" cap="none" spc="0" normalizeH="0" baseline="0" noProof="0">
              <a:ln>
                <a:noFill/>
              </a:ln>
              <a:solidFill>
                <a:schemeClr val="tx1"/>
              </a:solidFill>
              <a:effectLst/>
              <a:uLnTx/>
              <a:uFillTx/>
              <a:latin typeface="+mj-lt"/>
              <a:ea typeface="宋体" panose="02010600030101010101" pitchFamily="2" charset="-122"/>
              <a:cs typeface="宋体" panose="02010600030101010101" pitchFamily="2" charset="-122"/>
            </a:endParaRPr>
          </a:p>
        </p:txBody>
      </p:sp>
      <p:sp>
        <p:nvSpPr>
          <p:cNvPr id="6" name="灯片编号占位符 5"/>
          <p:cNvSpPr>
            <a:spLocks noGrp="1"/>
          </p:cNvSpPr>
          <p:nvPr>
            <p:ph type="sldNum" sz="quarter" idx="12"/>
          </p:nvPr>
        </p:nvSpPr>
        <p:spPr/>
        <p:txBody>
          <a:bodyPr/>
          <a:lstStyle/>
          <a:p>
            <a:pPr lvl="0" fontAlgn="base"/>
            <a:fld id="{9A0DB2DC-4C9A-4742-B13C-FB6460FD3503}" type="slidenum">
              <a:rPr lang="en-US" altLang="zh-CN" strike="noStrike" noProof="1" dirty="0">
                <a:latin typeface="Garamond" pitchFamily="18" charset="0"/>
                <a:ea typeface="宋体" panose="02010600030101010101" pitchFamily="2" charset="-122"/>
                <a:cs typeface="+mn-cs"/>
              </a:rPr>
              <a:t>‹#›</a:t>
            </a:fld>
            <a:endParaRPr lang="en-US" altLang="zh-CN" strike="noStrike" noProof="1"/>
          </a:p>
        </p:txBody>
      </p:sp>
    </p:spTree>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auto"/>
            <a:r>
              <a:rPr lang="zh-CN" altLang="en-US" strike="noStrike" noProof="1"/>
              <a:t>单击此处编辑母版标题样式</a:t>
            </a:r>
            <a:endParaRPr lang="en-US" strike="noStrike" noProof="1"/>
          </a:p>
        </p:txBody>
      </p:sp>
      <p:sp>
        <p:nvSpPr>
          <p:cNvPr id="3" name="Vertical Text Placeholder 2"/>
          <p:cNvSpPr>
            <a:spLocks noGrp="1"/>
          </p:cNvSpPr>
          <p:nvPr>
            <p:ph type="body" orient="vert" idx="1" hasCustomPrompt="1"/>
          </p:nvPr>
        </p:nvSpPr>
        <p:spPr/>
        <p:txBody>
          <a:bodyPr vert="eaVert"/>
          <a:lstStyle/>
          <a:p>
            <a:pPr lvl="0" fontAlgn="auto"/>
            <a:r>
              <a:rPr lang="zh-CN" altLang="en-US" sz="2105" strike="noStrike" noProof="1"/>
              <a:t>编辑母版文本样式</a:t>
            </a:r>
            <a:endParaRPr lang="zh-CN" altLang="en-US" strike="noStrike" noProof="1"/>
          </a:p>
          <a:p>
            <a:pPr lvl="1" fontAlgn="auto"/>
            <a:r>
              <a:rPr lang="zh-CN" altLang="en-US" strike="noStrike" noProof="1"/>
              <a:t>第二级</a:t>
            </a:r>
          </a:p>
          <a:p>
            <a:pPr lvl="2" fontAlgn="auto"/>
            <a:r>
              <a:rPr lang="zh-CN" altLang="en-US" strike="noStrike" noProof="1"/>
              <a:t>第三级</a:t>
            </a:r>
          </a:p>
          <a:p>
            <a:pPr lvl="3" fontAlgn="auto"/>
            <a:r>
              <a:rPr lang="zh-CN" altLang="en-US" sz="1350" strike="noStrike" noProof="1"/>
              <a:t>第四级</a:t>
            </a:r>
            <a:endParaRPr lang="zh-CN" altLang="en-US" strike="noStrike" noProof="1"/>
          </a:p>
          <a:p>
            <a:pPr lvl="4" fontAlgn="auto"/>
            <a:r>
              <a:rPr lang="zh-CN" altLang="en-US" sz="1350" strike="noStrike" noProof="1"/>
              <a:t>第五级</a:t>
            </a:r>
            <a:endParaRPr lang="en-US" strike="noStrike" noProof="1"/>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200" b="0" i="0" u="none" strike="noStrike" kern="1200" cap="none" spc="0" normalizeH="0" baseline="0" noProof="0">
              <a:ln>
                <a:noFill/>
              </a:ln>
              <a:solidFill>
                <a:schemeClr val="tx1"/>
              </a:solidFill>
              <a:effectLst/>
              <a:uLnTx/>
              <a:uFillTx/>
              <a:latin typeface="+mj-lt"/>
              <a:ea typeface="宋体" panose="02010600030101010101" pitchFamily="2" charset="-122"/>
              <a:cs typeface="宋体" panose="02010600030101010101" pitchFamily="2" charset="-122"/>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200" b="0" i="0" u="none" strike="noStrike" kern="1200" cap="none" spc="0" normalizeH="0" baseline="0" noProof="0">
              <a:ln>
                <a:noFill/>
              </a:ln>
              <a:solidFill>
                <a:schemeClr val="tx1"/>
              </a:solidFill>
              <a:effectLst/>
              <a:uLnTx/>
              <a:uFillTx/>
              <a:latin typeface="+mj-lt"/>
              <a:ea typeface="宋体" panose="02010600030101010101" pitchFamily="2" charset="-122"/>
              <a:cs typeface="宋体" panose="02010600030101010101" pitchFamily="2" charset="-122"/>
            </a:endParaRPr>
          </a:p>
        </p:txBody>
      </p:sp>
      <p:sp>
        <p:nvSpPr>
          <p:cNvPr id="6" name="灯片编号占位符 5"/>
          <p:cNvSpPr>
            <a:spLocks noGrp="1"/>
          </p:cNvSpPr>
          <p:nvPr>
            <p:ph type="sldNum" sz="quarter" idx="12"/>
          </p:nvPr>
        </p:nvSpPr>
        <p:spPr/>
        <p:txBody>
          <a:bodyPr/>
          <a:lstStyle/>
          <a:p>
            <a:pPr lvl="0" fontAlgn="base"/>
            <a:fld id="{9A0DB2DC-4C9A-4742-B13C-FB6460FD3503}" type="slidenum">
              <a:rPr lang="en-US" altLang="zh-CN" strike="noStrike" noProof="1" dirty="0">
                <a:latin typeface="Garamond" pitchFamily="18" charset="0"/>
                <a:ea typeface="宋体" panose="02010600030101010101" pitchFamily="2" charset="-122"/>
                <a:cs typeface="+mn-cs"/>
              </a:rPr>
              <a:t>‹#›</a:t>
            </a:fld>
            <a:endParaRPr lang="en-US" altLang="zh-CN" strike="noStrike" noProof="1"/>
          </a:p>
        </p:txBody>
      </p:sp>
    </p:spTree>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892" y="273860"/>
            <a:ext cx="1971740" cy="4359136"/>
          </a:xfrm>
        </p:spPr>
        <p:txBody>
          <a:bodyPr vert="eaVert"/>
          <a:lstStyle/>
          <a:p>
            <a:pPr fontAlgn="auto"/>
            <a:r>
              <a:rPr lang="zh-CN" altLang="en-US" strike="noStrike" noProof="1"/>
              <a:t>单击此处编辑母版标题样式</a:t>
            </a:r>
            <a:endParaRPr lang="en-US" strike="noStrike" noProof="1"/>
          </a:p>
        </p:txBody>
      </p:sp>
      <p:sp>
        <p:nvSpPr>
          <p:cNvPr id="3" name="Vertical Text Placeholder 2"/>
          <p:cNvSpPr>
            <a:spLocks noGrp="1"/>
          </p:cNvSpPr>
          <p:nvPr>
            <p:ph type="body" orient="vert" idx="1" hasCustomPrompt="1"/>
          </p:nvPr>
        </p:nvSpPr>
        <p:spPr>
          <a:xfrm>
            <a:off x="628671" y="273860"/>
            <a:ext cx="5800917" cy="4359136"/>
          </a:xfrm>
        </p:spPr>
        <p:txBody>
          <a:bodyPr vert="eaVert"/>
          <a:lstStyle/>
          <a:p>
            <a:pPr lvl="0" fontAlgn="auto"/>
            <a:r>
              <a:rPr lang="zh-CN" altLang="en-US" sz="2105" strike="noStrike" noProof="1"/>
              <a:t>编辑母版文本样式</a:t>
            </a:r>
            <a:endParaRPr lang="zh-CN" altLang="en-US" strike="noStrike" noProof="1"/>
          </a:p>
          <a:p>
            <a:pPr lvl="1" fontAlgn="auto"/>
            <a:r>
              <a:rPr lang="zh-CN" altLang="en-US" strike="noStrike" noProof="1"/>
              <a:t>第二级</a:t>
            </a:r>
          </a:p>
          <a:p>
            <a:pPr lvl="2" fontAlgn="auto"/>
            <a:r>
              <a:rPr lang="zh-CN" altLang="en-US" strike="noStrike" noProof="1"/>
              <a:t>第三级</a:t>
            </a:r>
          </a:p>
          <a:p>
            <a:pPr lvl="3" fontAlgn="auto"/>
            <a:r>
              <a:rPr lang="zh-CN" altLang="en-US" sz="1350" strike="noStrike" noProof="1"/>
              <a:t>第四级</a:t>
            </a:r>
            <a:endParaRPr lang="zh-CN" altLang="en-US" strike="noStrike" noProof="1"/>
          </a:p>
          <a:p>
            <a:pPr lvl="4" fontAlgn="auto"/>
            <a:r>
              <a:rPr lang="zh-CN" altLang="en-US" sz="1350" strike="noStrike" noProof="1"/>
              <a:t>第五级</a:t>
            </a:r>
            <a:endParaRPr lang="en-US" strike="noStrike" noProof="1"/>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200" b="0" i="0" u="none" strike="noStrike" kern="1200" cap="none" spc="0" normalizeH="0" baseline="0" noProof="0">
              <a:ln>
                <a:noFill/>
              </a:ln>
              <a:solidFill>
                <a:schemeClr val="tx1"/>
              </a:solidFill>
              <a:effectLst/>
              <a:uLnTx/>
              <a:uFillTx/>
              <a:latin typeface="+mj-lt"/>
              <a:ea typeface="宋体" panose="02010600030101010101" pitchFamily="2" charset="-122"/>
              <a:cs typeface="宋体" panose="02010600030101010101" pitchFamily="2" charset="-122"/>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200" b="0" i="0" u="none" strike="noStrike" kern="1200" cap="none" spc="0" normalizeH="0" baseline="0" noProof="0">
              <a:ln>
                <a:noFill/>
              </a:ln>
              <a:solidFill>
                <a:schemeClr val="tx1"/>
              </a:solidFill>
              <a:effectLst/>
              <a:uLnTx/>
              <a:uFillTx/>
              <a:latin typeface="+mj-lt"/>
              <a:ea typeface="宋体" panose="02010600030101010101" pitchFamily="2" charset="-122"/>
              <a:cs typeface="宋体" panose="02010600030101010101" pitchFamily="2" charset="-122"/>
            </a:endParaRPr>
          </a:p>
        </p:txBody>
      </p:sp>
      <p:sp>
        <p:nvSpPr>
          <p:cNvPr id="6" name="灯片编号占位符 5"/>
          <p:cNvSpPr>
            <a:spLocks noGrp="1"/>
          </p:cNvSpPr>
          <p:nvPr>
            <p:ph type="sldNum" sz="quarter" idx="12"/>
          </p:nvPr>
        </p:nvSpPr>
        <p:spPr/>
        <p:txBody>
          <a:bodyPr/>
          <a:lstStyle/>
          <a:p>
            <a:pPr lvl="0" fontAlgn="base"/>
            <a:fld id="{9A0DB2DC-4C9A-4742-B13C-FB6460FD3503}" type="slidenum">
              <a:rPr lang="en-US" altLang="zh-CN" strike="noStrike" noProof="1" dirty="0">
                <a:latin typeface="Garamond" pitchFamily="18" charset="0"/>
                <a:ea typeface="宋体" panose="02010600030101010101" pitchFamily="2" charset="-122"/>
                <a:cs typeface="+mn-cs"/>
              </a:rPr>
              <a:t>‹#›</a:t>
            </a:fld>
            <a:endParaRPr lang="en-US" altLang="zh-CN" strike="noStrike" noProof="1"/>
          </a:p>
        </p:txBody>
      </p:sp>
    </p:spTree>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目录A1">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200" b="0" i="0" u="none" strike="noStrike" kern="1200" cap="none" spc="0" normalizeH="0" baseline="0" noProof="0">
              <a:ln>
                <a:noFill/>
              </a:ln>
              <a:solidFill>
                <a:schemeClr val="tx1"/>
              </a:solidFill>
              <a:effectLst/>
              <a:uLnTx/>
              <a:uFillTx/>
              <a:latin typeface="+mj-lt"/>
              <a:ea typeface="宋体" panose="02010600030101010101" pitchFamily="2" charset="-122"/>
              <a:cs typeface="宋体" panose="02010600030101010101" pitchFamily="2" charset="-122"/>
            </a:endParaRPr>
          </a:p>
        </p:txBody>
      </p:sp>
      <p:sp>
        <p:nvSpPr>
          <p:cNvPr id="3" name="页脚占位符 2"/>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200" b="0" i="0" u="none" strike="noStrike" kern="1200" cap="none" spc="0" normalizeH="0" baseline="0" noProof="0">
              <a:ln>
                <a:noFill/>
              </a:ln>
              <a:solidFill>
                <a:schemeClr val="tx1"/>
              </a:solidFill>
              <a:effectLst/>
              <a:uLnTx/>
              <a:uFillTx/>
              <a:latin typeface="+mj-lt"/>
              <a:ea typeface="宋体" panose="02010600030101010101" pitchFamily="2" charset="-122"/>
              <a:cs typeface="宋体" panose="02010600030101010101" pitchFamily="2" charset="-122"/>
            </a:endParaRPr>
          </a:p>
        </p:txBody>
      </p:sp>
      <p:sp>
        <p:nvSpPr>
          <p:cNvPr id="4" name="灯片编号占位符 3"/>
          <p:cNvSpPr>
            <a:spLocks noGrp="1"/>
          </p:cNvSpPr>
          <p:nvPr>
            <p:ph type="sldNum" sz="quarter" idx="12"/>
          </p:nvPr>
        </p:nvSpPr>
        <p:spPr/>
        <p:txBody>
          <a:bodyPr/>
          <a:lstStyle/>
          <a:p>
            <a:pPr lvl="0" fontAlgn="base"/>
            <a:fld id="{9A0DB2DC-4C9A-4742-B13C-FB6460FD3503}" type="slidenum">
              <a:rPr lang="en-US" altLang="zh-CN" strike="noStrike" noProof="1" dirty="0">
                <a:latin typeface="Garamond" pitchFamily="18" charset="0"/>
                <a:ea typeface="宋体" panose="02010600030101010101" pitchFamily="2" charset="-122"/>
                <a:cs typeface="+mn-cs"/>
              </a:rPr>
              <a:t>‹#›</a:t>
            </a:fld>
            <a:endParaRPr lang="en-US" altLang="zh-CN" strike="noStrike" noProof="1"/>
          </a:p>
        </p:txBody>
      </p:sp>
    </p:spTree>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6213" y="1598075"/>
            <a:ext cx="7771878" cy="1101703"/>
          </a:xfrm>
        </p:spPr>
        <p:txBody>
          <a:bodyPr/>
          <a:lstStyle/>
          <a:p>
            <a:pPr fontAlgn="auto"/>
            <a:r>
              <a:rPr lang="zh-CN" altLang="en-US" sz="3925" strike="noStrike" noProof="1"/>
              <a:t>单击此处编辑母版标题样式</a:t>
            </a:r>
            <a:endParaRPr lang="zh-CN" altLang="en-US" strike="noStrike" noProof="1"/>
          </a:p>
        </p:txBody>
      </p:sp>
      <p:sp>
        <p:nvSpPr>
          <p:cNvPr id="3" name="副标题 2"/>
          <p:cNvSpPr>
            <a:spLocks noGrp="1"/>
          </p:cNvSpPr>
          <p:nvPr>
            <p:ph type="subTitle" idx="1"/>
          </p:nvPr>
        </p:nvSpPr>
        <p:spPr>
          <a:xfrm>
            <a:off x="1371009" y="2914670"/>
            <a:ext cx="6402284" cy="1315083"/>
          </a:xfrm>
        </p:spPr>
        <p:txBody>
          <a:bodyPr/>
          <a:lstStyle>
            <a:lvl1pPr marL="0" indent="0" algn="ctr">
              <a:buNone/>
              <a:defRPr>
                <a:solidFill>
                  <a:schemeClr val="tx1">
                    <a:tint val="75000"/>
                  </a:schemeClr>
                </a:solidFill>
              </a:defRPr>
            </a:lvl1pPr>
            <a:lvl2pPr marL="407035" indent="0" algn="ctr">
              <a:buNone/>
              <a:defRPr>
                <a:solidFill>
                  <a:schemeClr val="tx1">
                    <a:tint val="75000"/>
                  </a:schemeClr>
                </a:solidFill>
              </a:defRPr>
            </a:lvl2pPr>
            <a:lvl3pPr marL="814705" indent="0" algn="ctr">
              <a:buNone/>
              <a:defRPr>
                <a:solidFill>
                  <a:schemeClr val="tx1">
                    <a:tint val="75000"/>
                  </a:schemeClr>
                </a:solidFill>
              </a:defRPr>
            </a:lvl3pPr>
            <a:lvl4pPr marL="1222375" indent="0" algn="ctr">
              <a:buNone/>
              <a:defRPr>
                <a:solidFill>
                  <a:schemeClr val="tx1">
                    <a:tint val="75000"/>
                  </a:schemeClr>
                </a:solidFill>
              </a:defRPr>
            </a:lvl4pPr>
            <a:lvl5pPr marL="1630045" indent="0" algn="ctr">
              <a:buNone/>
              <a:defRPr>
                <a:solidFill>
                  <a:schemeClr val="tx1">
                    <a:tint val="75000"/>
                  </a:schemeClr>
                </a:solidFill>
              </a:defRPr>
            </a:lvl5pPr>
            <a:lvl6pPr marL="2037715" indent="0" algn="ctr">
              <a:buNone/>
              <a:defRPr>
                <a:solidFill>
                  <a:schemeClr val="tx1">
                    <a:tint val="75000"/>
                  </a:schemeClr>
                </a:solidFill>
              </a:defRPr>
            </a:lvl6pPr>
            <a:lvl7pPr marL="2445385" indent="0" algn="ctr">
              <a:buNone/>
              <a:defRPr>
                <a:solidFill>
                  <a:schemeClr val="tx1">
                    <a:tint val="75000"/>
                  </a:schemeClr>
                </a:solidFill>
              </a:defRPr>
            </a:lvl7pPr>
            <a:lvl8pPr marL="2852420" indent="0" algn="ctr">
              <a:buNone/>
              <a:defRPr>
                <a:solidFill>
                  <a:schemeClr val="tx1">
                    <a:tint val="75000"/>
                  </a:schemeClr>
                </a:solidFill>
              </a:defRPr>
            </a:lvl8pPr>
            <a:lvl9pPr marL="3260725" indent="0" algn="ctr">
              <a:buNone/>
              <a:defRPr>
                <a:solidFill>
                  <a:schemeClr val="tx1">
                    <a:tint val="75000"/>
                  </a:schemeClr>
                </a:solidFill>
              </a:defRPr>
            </a:lvl9pPr>
          </a:lstStyle>
          <a:p>
            <a:pPr fontAlgn="auto"/>
            <a:r>
              <a:rPr lang="zh-CN" altLang="en-US" sz="2850" strike="noStrike" noProof="1"/>
              <a:t>单击此处编辑母版副标题样式</a:t>
            </a:r>
            <a:endParaRPr lang="zh-CN" altLang="en-US" strike="noStrike" noProof="1"/>
          </a:p>
        </p:txBody>
      </p:sp>
      <p:sp>
        <p:nvSpPr>
          <p:cNvPr id="4" name="日期占位符 3"/>
          <p:cNvSpPr>
            <a:spLocks noGrp="1"/>
          </p:cNvSpPr>
          <p:nvPr>
            <p:ph type="dt" sz="half" idx="10"/>
          </p:nvPr>
        </p:nvSpPr>
        <p:spPr/>
        <p:txBody>
          <a:bodyPr/>
          <a:lstStyle/>
          <a:p>
            <a:pPr fontAlgn="base"/>
            <a:fld id="{D0B1E9A6-3BBE-4152-ABC2-7AF76252B64C}" type="datetimeFigureOut">
              <a:rPr lang="zh-CN" altLang="en-US" sz="1070" strike="noStrike" noProof="1" smtClean="0">
                <a:latin typeface="Arial" panose="020B0604020202020204" pitchFamily="34" charset="0"/>
                <a:ea typeface="楷体_GB2312" pitchFamily="49" charset="-122"/>
                <a:cs typeface="+mn-cs"/>
              </a:rPr>
              <a:t>2022/7/25</a:t>
            </a:fld>
            <a:endParaRPr lang="zh-CN" altLang="en-US" strike="noStrike" noProof="1"/>
          </a:p>
        </p:txBody>
      </p:sp>
      <p:sp>
        <p:nvSpPr>
          <p:cNvPr id="5" name="页脚占位符 4"/>
          <p:cNvSpPr>
            <a:spLocks noGrp="1"/>
          </p:cNvSpPr>
          <p:nvPr>
            <p:ph type="ftr" sz="quarter" idx="11"/>
          </p:nvPr>
        </p:nvSpPr>
        <p:spPr/>
        <p:txBody>
          <a:bodyPr/>
          <a:lstStyle/>
          <a:p>
            <a:pPr fontAlgn="base"/>
            <a:endParaRPr lang="zh-CN" altLang="en-US" strike="noStrike" noProof="1"/>
          </a:p>
        </p:txBody>
      </p:sp>
      <p:sp>
        <p:nvSpPr>
          <p:cNvPr id="6" name="灯片编号占位符 5"/>
          <p:cNvSpPr>
            <a:spLocks noGrp="1"/>
          </p:cNvSpPr>
          <p:nvPr>
            <p:ph type="sldNum" sz="quarter" idx="12"/>
          </p:nvPr>
        </p:nvSpPr>
        <p:spPr/>
        <p:txBody>
          <a:bodyPr/>
          <a:lstStyle/>
          <a:p>
            <a:pPr fontAlgn="base"/>
            <a:fld id="{480A614B-7A5B-4F2F-9614-821D6EA51160}" type="slidenum">
              <a:rPr lang="zh-CN" altLang="en-US" sz="1070" strike="noStrike" noProof="1" smtClean="0">
                <a:latin typeface="Arial" panose="020B0604020202020204" pitchFamily="34" charset="0"/>
                <a:ea typeface="楷体_GB2312" pitchFamily="49" charset="-122"/>
                <a:cs typeface="+mn-cs"/>
              </a:rPr>
              <a:t>‹#›</a:t>
            </a:fld>
            <a:endParaRPr lang="zh-CN" altLang="en-US" strike="noStrike" noProof="1"/>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auto"/>
            <a:r>
              <a:rPr lang="zh-CN" altLang="en-US" sz="3925" strike="noStrike" noProof="1"/>
              <a:t>单击此处编辑母版标题样式</a:t>
            </a:r>
            <a:endParaRPr lang="zh-CN" altLang="en-US" strike="noStrike" noProof="1"/>
          </a:p>
        </p:txBody>
      </p:sp>
      <p:sp>
        <p:nvSpPr>
          <p:cNvPr id="3" name="内容占位符 2"/>
          <p:cNvSpPr>
            <a:spLocks noGrp="1"/>
          </p:cNvSpPr>
          <p:nvPr>
            <p:ph idx="1"/>
          </p:nvPr>
        </p:nvSpPr>
        <p:spPr/>
        <p:txBody>
          <a:bodyPr/>
          <a:lstStyle/>
          <a:p>
            <a:pPr lvl="0" fontAlgn="auto"/>
            <a:r>
              <a:rPr lang="zh-CN" altLang="en-US" sz="2850" strike="noStrike" noProof="1"/>
              <a:t>单击此处编辑母版文本样式</a:t>
            </a:r>
            <a:endParaRPr lang="zh-CN" altLang="en-US" strike="noStrike" noProof="1"/>
          </a:p>
          <a:p>
            <a:pPr lvl="1" fontAlgn="auto"/>
            <a:r>
              <a:rPr lang="zh-CN" altLang="en-US" strike="noStrike" noProof="1"/>
              <a:t>第二级</a:t>
            </a:r>
          </a:p>
          <a:p>
            <a:pPr lvl="2" fontAlgn="auto"/>
            <a:r>
              <a:rPr lang="zh-CN" altLang="en-US" sz="2140" strike="noStrike" noProof="1"/>
              <a:t>第三级</a:t>
            </a:r>
            <a:endParaRPr lang="zh-CN" altLang="en-US" strike="noStrike" noProof="1"/>
          </a:p>
          <a:p>
            <a:pPr lvl="3" fontAlgn="auto"/>
            <a:r>
              <a:rPr lang="zh-CN" altLang="en-US" sz="1780" strike="noStrike" noProof="1"/>
              <a:t>第四级</a:t>
            </a:r>
            <a:endParaRPr lang="zh-CN" altLang="en-US" strike="noStrike" noProof="1"/>
          </a:p>
          <a:p>
            <a:pPr lvl="4" fontAlgn="auto"/>
            <a:r>
              <a:rPr lang="zh-CN" altLang="en-US" sz="1780" strike="noStrike" noProof="1"/>
              <a:t>第五级</a:t>
            </a:r>
            <a:endParaRPr lang="zh-CN" altLang="en-US" strike="noStrike" noProof="1"/>
          </a:p>
        </p:txBody>
      </p:sp>
      <p:sp>
        <p:nvSpPr>
          <p:cNvPr id="4" name="日期占位符 3"/>
          <p:cNvSpPr>
            <a:spLocks noGrp="1"/>
          </p:cNvSpPr>
          <p:nvPr>
            <p:ph type="dt" sz="half" idx="10"/>
          </p:nvPr>
        </p:nvSpPr>
        <p:spPr/>
        <p:txBody>
          <a:bodyPr/>
          <a:lstStyle/>
          <a:p>
            <a:pPr fontAlgn="base"/>
            <a:fld id="{D0B1E9A6-3BBE-4152-ABC2-7AF76252B64C}" type="datetimeFigureOut">
              <a:rPr lang="zh-CN" altLang="en-US" sz="1070" strike="noStrike" noProof="1" smtClean="0">
                <a:latin typeface="Arial" panose="020B0604020202020204" pitchFamily="34" charset="0"/>
                <a:ea typeface="楷体_GB2312" pitchFamily="49" charset="-122"/>
                <a:cs typeface="+mn-cs"/>
              </a:rPr>
              <a:t>2022/7/25</a:t>
            </a:fld>
            <a:endParaRPr lang="zh-CN" altLang="en-US" strike="noStrike" noProof="1"/>
          </a:p>
        </p:txBody>
      </p:sp>
      <p:sp>
        <p:nvSpPr>
          <p:cNvPr id="5" name="页脚占位符 4"/>
          <p:cNvSpPr>
            <a:spLocks noGrp="1"/>
          </p:cNvSpPr>
          <p:nvPr>
            <p:ph type="ftr" sz="quarter" idx="11"/>
          </p:nvPr>
        </p:nvSpPr>
        <p:spPr/>
        <p:txBody>
          <a:bodyPr/>
          <a:lstStyle/>
          <a:p>
            <a:pPr fontAlgn="base"/>
            <a:endParaRPr lang="zh-CN" altLang="en-US" strike="noStrike" noProof="1"/>
          </a:p>
        </p:txBody>
      </p:sp>
      <p:sp>
        <p:nvSpPr>
          <p:cNvPr id="6" name="灯片编号占位符 5"/>
          <p:cNvSpPr>
            <a:spLocks noGrp="1"/>
          </p:cNvSpPr>
          <p:nvPr>
            <p:ph type="sldNum" sz="quarter" idx="12"/>
          </p:nvPr>
        </p:nvSpPr>
        <p:spPr/>
        <p:txBody>
          <a:bodyPr/>
          <a:lstStyle/>
          <a:p>
            <a:pPr fontAlgn="base"/>
            <a:fld id="{480A614B-7A5B-4F2F-9614-821D6EA51160}" type="slidenum">
              <a:rPr lang="zh-CN" altLang="en-US" sz="1070" strike="noStrike" noProof="1" smtClean="0">
                <a:latin typeface="Arial" panose="020B0604020202020204" pitchFamily="34" charset="0"/>
                <a:ea typeface="楷体_GB2312" pitchFamily="49" charset="-122"/>
                <a:cs typeface="+mn-cs"/>
              </a:rPr>
              <a:t>‹#›</a:t>
            </a:fld>
            <a:endParaRPr lang="zh-CN" altLang="en-US" strike="noStrike" noProof="1"/>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3000" y="3305110"/>
            <a:ext cx="7771878" cy="1021497"/>
          </a:xfrm>
        </p:spPr>
        <p:txBody>
          <a:bodyPr anchor="t"/>
          <a:lstStyle>
            <a:lvl1pPr algn="l">
              <a:defRPr sz="3565" b="1" cap="all"/>
            </a:lvl1pPr>
          </a:lstStyle>
          <a:p>
            <a:pPr fontAlgn="auto"/>
            <a:r>
              <a:rPr lang="zh-CN" altLang="en-US" sz="3565" strike="noStrike" noProof="1"/>
              <a:t>单击此处编辑母版标题样式</a:t>
            </a:r>
            <a:endParaRPr lang="zh-CN" altLang="en-US" strike="noStrike" noProof="1"/>
          </a:p>
        </p:txBody>
      </p:sp>
      <p:sp>
        <p:nvSpPr>
          <p:cNvPr id="3" name="文本占位符 2"/>
          <p:cNvSpPr>
            <a:spLocks noGrp="1"/>
          </p:cNvSpPr>
          <p:nvPr>
            <p:ph type="body" idx="1"/>
          </p:nvPr>
        </p:nvSpPr>
        <p:spPr>
          <a:xfrm>
            <a:off x="723000" y="2180707"/>
            <a:ext cx="7771878" cy="1124402"/>
          </a:xfrm>
        </p:spPr>
        <p:txBody>
          <a:bodyPr anchor="b"/>
          <a:lstStyle>
            <a:lvl1pPr marL="0" indent="0">
              <a:buNone/>
              <a:defRPr sz="1780">
                <a:solidFill>
                  <a:schemeClr val="tx1">
                    <a:tint val="75000"/>
                  </a:schemeClr>
                </a:solidFill>
              </a:defRPr>
            </a:lvl1pPr>
            <a:lvl2pPr marL="407035" indent="0">
              <a:buNone/>
              <a:defRPr sz="1605">
                <a:solidFill>
                  <a:schemeClr val="tx1">
                    <a:tint val="75000"/>
                  </a:schemeClr>
                </a:solidFill>
              </a:defRPr>
            </a:lvl2pPr>
            <a:lvl3pPr marL="814705" indent="0">
              <a:buNone/>
              <a:defRPr sz="1425">
                <a:solidFill>
                  <a:schemeClr val="tx1">
                    <a:tint val="75000"/>
                  </a:schemeClr>
                </a:solidFill>
              </a:defRPr>
            </a:lvl3pPr>
            <a:lvl4pPr marL="1222375" indent="0">
              <a:buNone/>
              <a:defRPr sz="1250">
                <a:solidFill>
                  <a:schemeClr val="tx1">
                    <a:tint val="75000"/>
                  </a:schemeClr>
                </a:solidFill>
              </a:defRPr>
            </a:lvl4pPr>
            <a:lvl5pPr marL="1630045" indent="0">
              <a:buNone/>
              <a:defRPr sz="1250">
                <a:solidFill>
                  <a:schemeClr val="tx1">
                    <a:tint val="75000"/>
                  </a:schemeClr>
                </a:solidFill>
              </a:defRPr>
            </a:lvl5pPr>
            <a:lvl6pPr marL="2037715" indent="0">
              <a:buNone/>
              <a:defRPr sz="1250">
                <a:solidFill>
                  <a:schemeClr val="tx1">
                    <a:tint val="75000"/>
                  </a:schemeClr>
                </a:solidFill>
              </a:defRPr>
            </a:lvl6pPr>
            <a:lvl7pPr marL="2445385" indent="0">
              <a:buNone/>
              <a:defRPr sz="1250">
                <a:solidFill>
                  <a:schemeClr val="tx1">
                    <a:tint val="75000"/>
                  </a:schemeClr>
                </a:solidFill>
              </a:defRPr>
            </a:lvl7pPr>
            <a:lvl8pPr marL="2852420" indent="0">
              <a:buNone/>
              <a:defRPr sz="1250">
                <a:solidFill>
                  <a:schemeClr val="tx1">
                    <a:tint val="75000"/>
                  </a:schemeClr>
                </a:solidFill>
              </a:defRPr>
            </a:lvl8pPr>
            <a:lvl9pPr marL="3260725" indent="0">
              <a:buNone/>
              <a:defRPr sz="1250">
                <a:solidFill>
                  <a:schemeClr val="tx1">
                    <a:tint val="75000"/>
                  </a:schemeClr>
                </a:solidFill>
              </a:defRPr>
            </a:lvl9pPr>
          </a:lstStyle>
          <a:p>
            <a:pPr lvl="0" fontAlgn="auto"/>
            <a:r>
              <a:rPr lang="zh-CN" altLang="en-US" sz="1780" strike="noStrike" noProof="1"/>
              <a:t>单击此处编辑母版文本样式</a:t>
            </a:r>
            <a:endParaRPr lang="zh-CN" altLang="en-US" strike="noStrike" noProof="1"/>
          </a:p>
        </p:txBody>
      </p:sp>
      <p:sp>
        <p:nvSpPr>
          <p:cNvPr id="4" name="日期占位符 3"/>
          <p:cNvSpPr>
            <a:spLocks noGrp="1"/>
          </p:cNvSpPr>
          <p:nvPr>
            <p:ph type="dt" sz="half" idx="10"/>
          </p:nvPr>
        </p:nvSpPr>
        <p:spPr/>
        <p:txBody>
          <a:bodyPr/>
          <a:lstStyle/>
          <a:p>
            <a:pPr fontAlgn="base"/>
            <a:fld id="{D0B1E9A6-3BBE-4152-ABC2-7AF76252B64C}" type="datetimeFigureOut">
              <a:rPr lang="zh-CN" altLang="en-US" sz="1070" strike="noStrike" noProof="1" smtClean="0">
                <a:latin typeface="Arial" panose="020B0604020202020204" pitchFamily="34" charset="0"/>
                <a:ea typeface="楷体_GB2312" pitchFamily="49" charset="-122"/>
                <a:cs typeface="+mn-cs"/>
              </a:rPr>
              <a:t>2022/7/25</a:t>
            </a:fld>
            <a:endParaRPr lang="zh-CN" altLang="en-US" strike="noStrike" noProof="1"/>
          </a:p>
        </p:txBody>
      </p:sp>
      <p:sp>
        <p:nvSpPr>
          <p:cNvPr id="5" name="页脚占位符 4"/>
          <p:cNvSpPr>
            <a:spLocks noGrp="1"/>
          </p:cNvSpPr>
          <p:nvPr>
            <p:ph type="ftr" sz="quarter" idx="11"/>
          </p:nvPr>
        </p:nvSpPr>
        <p:spPr/>
        <p:txBody>
          <a:bodyPr/>
          <a:lstStyle/>
          <a:p>
            <a:pPr fontAlgn="base"/>
            <a:endParaRPr lang="zh-CN" altLang="en-US" strike="noStrike" noProof="1"/>
          </a:p>
        </p:txBody>
      </p:sp>
      <p:sp>
        <p:nvSpPr>
          <p:cNvPr id="6" name="灯片编号占位符 5"/>
          <p:cNvSpPr>
            <a:spLocks noGrp="1"/>
          </p:cNvSpPr>
          <p:nvPr>
            <p:ph type="sldNum" sz="quarter" idx="12"/>
          </p:nvPr>
        </p:nvSpPr>
        <p:spPr/>
        <p:txBody>
          <a:bodyPr/>
          <a:lstStyle/>
          <a:p>
            <a:pPr fontAlgn="base"/>
            <a:fld id="{480A614B-7A5B-4F2F-9614-821D6EA51160}" type="slidenum">
              <a:rPr lang="zh-CN" altLang="en-US" sz="1070" strike="noStrike" noProof="1" smtClean="0">
                <a:latin typeface="Arial" panose="020B0604020202020204" pitchFamily="34" charset="0"/>
                <a:ea typeface="楷体_GB2312" pitchFamily="49" charset="-122"/>
                <a:cs typeface="+mn-cs"/>
              </a:rPr>
              <a:t>‹#›</a:t>
            </a:fld>
            <a:endParaRPr lang="zh-CN" altLang="en-US" strike="noStrike" noProof="1"/>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auto"/>
            <a:r>
              <a:rPr lang="zh-CN" altLang="en-US" sz="3925" strike="noStrike" noProof="1"/>
              <a:t>单击此处编辑母版标题样式</a:t>
            </a:r>
            <a:endParaRPr lang="zh-CN" altLang="en-US" strike="noStrike" noProof="1"/>
          </a:p>
        </p:txBody>
      </p:sp>
      <p:sp>
        <p:nvSpPr>
          <p:cNvPr id="3" name="内容占位符 2"/>
          <p:cNvSpPr>
            <a:spLocks noGrp="1"/>
          </p:cNvSpPr>
          <p:nvPr>
            <p:ph sz="half" idx="1"/>
          </p:nvPr>
        </p:nvSpPr>
        <p:spPr>
          <a:xfrm>
            <a:off x="457004" y="1200070"/>
            <a:ext cx="4046528" cy="3394395"/>
          </a:xfrm>
        </p:spPr>
        <p:txBody>
          <a:bodyPr/>
          <a:lstStyle>
            <a:lvl1pPr>
              <a:defRPr sz="2500"/>
            </a:lvl1pPr>
            <a:lvl2pPr>
              <a:defRPr sz="2140"/>
            </a:lvl2pPr>
            <a:lvl3pPr>
              <a:defRPr sz="1780"/>
            </a:lvl3pPr>
            <a:lvl4pPr>
              <a:defRPr sz="1605"/>
            </a:lvl4pPr>
            <a:lvl5pPr>
              <a:defRPr sz="1605"/>
            </a:lvl5pPr>
            <a:lvl6pPr>
              <a:defRPr sz="1605"/>
            </a:lvl6pPr>
            <a:lvl7pPr>
              <a:defRPr sz="1605"/>
            </a:lvl7pPr>
            <a:lvl8pPr>
              <a:defRPr sz="1605"/>
            </a:lvl8pPr>
            <a:lvl9pPr>
              <a:defRPr sz="1605"/>
            </a:lvl9pPr>
          </a:lstStyle>
          <a:p>
            <a:pPr lvl="0" fontAlgn="auto"/>
            <a:r>
              <a:rPr lang="zh-CN" altLang="en-US" strike="noStrike" noProof="1"/>
              <a:t>单击此处编辑母版文本样式</a:t>
            </a:r>
          </a:p>
          <a:p>
            <a:pPr lvl="1" fontAlgn="auto"/>
            <a:r>
              <a:rPr lang="zh-CN" altLang="en-US" sz="2140" strike="noStrike" noProof="1"/>
              <a:t>第二级</a:t>
            </a:r>
            <a:endParaRPr lang="zh-CN" altLang="en-US" strike="noStrike" noProof="1"/>
          </a:p>
          <a:p>
            <a:pPr lvl="2" fontAlgn="auto"/>
            <a:r>
              <a:rPr lang="zh-CN" altLang="en-US" sz="1780" strike="noStrike" noProof="1"/>
              <a:t>第三级</a:t>
            </a:r>
            <a:endParaRPr lang="zh-CN" altLang="en-US" strike="noStrike" noProof="1"/>
          </a:p>
          <a:p>
            <a:pPr lvl="3" fontAlgn="auto"/>
            <a:r>
              <a:rPr lang="zh-CN" altLang="en-US" sz="1605" strike="noStrike" noProof="1"/>
              <a:t>第四级</a:t>
            </a:r>
            <a:endParaRPr lang="zh-CN" altLang="en-US" strike="noStrike" noProof="1"/>
          </a:p>
          <a:p>
            <a:pPr lvl="4" fontAlgn="auto"/>
            <a:r>
              <a:rPr lang="zh-CN" altLang="en-US" sz="1605" strike="noStrike" noProof="1"/>
              <a:t>第五级</a:t>
            </a:r>
            <a:endParaRPr lang="zh-CN" altLang="en-US" strike="noStrike" noProof="1"/>
          </a:p>
        </p:txBody>
      </p:sp>
      <p:sp>
        <p:nvSpPr>
          <p:cNvPr id="4" name="内容占位符 3"/>
          <p:cNvSpPr>
            <a:spLocks noGrp="1"/>
          </p:cNvSpPr>
          <p:nvPr>
            <p:ph sz="half" idx="2"/>
          </p:nvPr>
        </p:nvSpPr>
        <p:spPr>
          <a:xfrm>
            <a:off x="4639358" y="1200070"/>
            <a:ext cx="4047941" cy="3394395"/>
          </a:xfrm>
        </p:spPr>
        <p:txBody>
          <a:bodyPr/>
          <a:lstStyle>
            <a:lvl1pPr>
              <a:defRPr sz="2500"/>
            </a:lvl1pPr>
            <a:lvl2pPr>
              <a:defRPr sz="2140"/>
            </a:lvl2pPr>
            <a:lvl3pPr>
              <a:defRPr sz="1780"/>
            </a:lvl3pPr>
            <a:lvl4pPr>
              <a:defRPr sz="1605"/>
            </a:lvl4pPr>
            <a:lvl5pPr>
              <a:defRPr sz="1605"/>
            </a:lvl5pPr>
            <a:lvl6pPr>
              <a:defRPr sz="1605"/>
            </a:lvl6pPr>
            <a:lvl7pPr>
              <a:defRPr sz="1605"/>
            </a:lvl7pPr>
            <a:lvl8pPr>
              <a:defRPr sz="1605"/>
            </a:lvl8pPr>
            <a:lvl9pPr>
              <a:defRPr sz="1605"/>
            </a:lvl9pPr>
          </a:lstStyle>
          <a:p>
            <a:pPr lvl="0" fontAlgn="auto"/>
            <a:r>
              <a:rPr lang="zh-CN" altLang="en-US" strike="noStrike" noProof="1"/>
              <a:t>单击此处编辑母版文本样式</a:t>
            </a:r>
          </a:p>
          <a:p>
            <a:pPr lvl="1" fontAlgn="auto"/>
            <a:r>
              <a:rPr lang="zh-CN" altLang="en-US" sz="2140" strike="noStrike" noProof="1"/>
              <a:t>第二级</a:t>
            </a:r>
            <a:endParaRPr lang="zh-CN" altLang="en-US" strike="noStrike" noProof="1"/>
          </a:p>
          <a:p>
            <a:pPr lvl="2" fontAlgn="auto"/>
            <a:r>
              <a:rPr lang="zh-CN" altLang="en-US" sz="1780" strike="noStrike" noProof="1"/>
              <a:t>第三级</a:t>
            </a:r>
            <a:endParaRPr lang="zh-CN" altLang="en-US" strike="noStrike" noProof="1"/>
          </a:p>
          <a:p>
            <a:pPr lvl="3" fontAlgn="auto"/>
            <a:r>
              <a:rPr lang="zh-CN" altLang="en-US" sz="1605" strike="noStrike" noProof="1"/>
              <a:t>第四级</a:t>
            </a:r>
            <a:endParaRPr lang="zh-CN" altLang="en-US" strike="noStrike" noProof="1"/>
          </a:p>
          <a:p>
            <a:pPr lvl="4" fontAlgn="auto"/>
            <a:r>
              <a:rPr lang="zh-CN" altLang="en-US" sz="1605" strike="noStrike" noProof="1"/>
              <a:t>第五级</a:t>
            </a:r>
            <a:endParaRPr lang="zh-CN" altLang="en-US" strike="noStrike" noProof="1"/>
          </a:p>
        </p:txBody>
      </p:sp>
      <p:sp>
        <p:nvSpPr>
          <p:cNvPr id="5" name="日期占位符 4"/>
          <p:cNvSpPr>
            <a:spLocks noGrp="1"/>
          </p:cNvSpPr>
          <p:nvPr>
            <p:ph type="dt" sz="half" idx="10"/>
          </p:nvPr>
        </p:nvSpPr>
        <p:spPr/>
        <p:txBody>
          <a:bodyPr/>
          <a:lstStyle/>
          <a:p>
            <a:pPr fontAlgn="base"/>
            <a:fld id="{D0B1E9A6-3BBE-4152-ABC2-7AF76252B64C}" type="datetimeFigureOut">
              <a:rPr lang="zh-CN" altLang="en-US" sz="1070" strike="noStrike" noProof="1" smtClean="0">
                <a:latin typeface="Arial" panose="020B0604020202020204" pitchFamily="34" charset="0"/>
                <a:ea typeface="楷体_GB2312" pitchFamily="49" charset="-122"/>
                <a:cs typeface="+mn-cs"/>
              </a:rPr>
              <a:t>2022/7/25</a:t>
            </a:fld>
            <a:endParaRPr lang="zh-CN" altLang="en-US" strike="noStrike" noProof="1"/>
          </a:p>
        </p:txBody>
      </p:sp>
      <p:sp>
        <p:nvSpPr>
          <p:cNvPr id="6" name="页脚占位符 5"/>
          <p:cNvSpPr>
            <a:spLocks noGrp="1"/>
          </p:cNvSpPr>
          <p:nvPr>
            <p:ph type="ftr" sz="quarter" idx="11"/>
          </p:nvPr>
        </p:nvSpPr>
        <p:spPr/>
        <p:txBody>
          <a:bodyPr/>
          <a:lstStyle/>
          <a:p>
            <a:pPr fontAlgn="base"/>
            <a:endParaRPr lang="zh-CN" altLang="en-US" strike="noStrike" noProof="1"/>
          </a:p>
        </p:txBody>
      </p:sp>
      <p:sp>
        <p:nvSpPr>
          <p:cNvPr id="7" name="灯片编号占位符 6"/>
          <p:cNvSpPr>
            <a:spLocks noGrp="1"/>
          </p:cNvSpPr>
          <p:nvPr>
            <p:ph type="sldNum" sz="quarter" idx="12"/>
          </p:nvPr>
        </p:nvSpPr>
        <p:spPr/>
        <p:txBody>
          <a:bodyPr/>
          <a:lstStyle/>
          <a:p>
            <a:pPr fontAlgn="base"/>
            <a:fld id="{480A614B-7A5B-4F2F-9614-821D6EA51160}" type="slidenum">
              <a:rPr lang="zh-CN" altLang="en-US" sz="1070" strike="noStrike" noProof="1" smtClean="0">
                <a:latin typeface="Arial" panose="020B0604020202020204" pitchFamily="34" charset="0"/>
                <a:ea typeface="楷体_GB2312" pitchFamily="49" charset="-122"/>
                <a:cs typeface="+mn-cs"/>
              </a:rPr>
              <a:t>‹#›</a:t>
            </a:fld>
            <a:endParaRPr lang="zh-CN" altLang="en-US" strike="noStrike" noProof="1"/>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pPr fontAlgn="auto"/>
            <a:r>
              <a:rPr lang="zh-CN" altLang="en-US" sz="3925" strike="noStrike" noProof="1"/>
              <a:t>单击此处编辑母版标题样式</a:t>
            </a:r>
            <a:endParaRPr lang="zh-CN" altLang="en-US" strike="noStrike" noProof="1"/>
          </a:p>
        </p:txBody>
      </p:sp>
      <p:sp>
        <p:nvSpPr>
          <p:cNvPr id="3" name="文本占位符 2"/>
          <p:cNvSpPr>
            <a:spLocks noGrp="1"/>
          </p:cNvSpPr>
          <p:nvPr>
            <p:ph type="body" idx="1"/>
          </p:nvPr>
        </p:nvSpPr>
        <p:spPr>
          <a:xfrm>
            <a:off x="457004" y="1151645"/>
            <a:ext cx="4040867" cy="479725"/>
          </a:xfrm>
        </p:spPr>
        <p:txBody>
          <a:bodyPr anchor="b"/>
          <a:lstStyle>
            <a:lvl1pPr marL="0" indent="0">
              <a:buNone/>
              <a:defRPr sz="2140" b="1"/>
            </a:lvl1pPr>
            <a:lvl2pPr marL="407035" indent="0">
              <a:buNone/>
              <a:defRPr sz="1780" b="1"/>
            </a:lvl2pPr>
            <a:lvl3pPr marL="814705" indent="0">
              <a:buNone/>
              <a:defRPr sz="1605" b="1"/>
            </a:lvl3pPr>
            <a:lvl4pPr marL="1222375" indent="0">
              <a:buNone/>
              <a:defRPr sz="1425" b="1"/>
            </a:lvl4pPr>
            <a:lvl5pPr marL="1630045" indent="0">
              <a:buNone/>
              <a:defRPr sz="1425" b="1"/>
            </a:lvl5pPr>
            <a:lvl6pPr marL="2037715" indent="0">
              <a:buNone/>
              <a:defRPr sz="1425" b="1"/>
            </a:lvl6pPr>
            <a:lvl7pPr marL="2445385" indent="0">
              <a:buNone/>
              <a:defRPr sz="1425" b="1"/>
            </a:lvl7pPr>
            <a:lvl8pPr marL="2852420" indent="0">
              <a:buNone/>
              <a:defRPr sz="1425" b="1"/>
            </a:lvl8pPr>
            <a:lvl9pPr marL="3260725" indent="0">
              <a:buNone/>
              <a:defRPr sz="1425" b="1"/>
            </a:lvl9pPr>
          </a:lstStyle>
          <a:p>
            <a:pPr lvl="0" fontAlgn="auto"/>
            <a:r>
              <a:rPr lang="zh-CN" altLang="en-US" sz="2140" strike="noStrike" noProof="1"/>
              <a:t>单击此处编辑母版文本样式</a:t>
            </a:r>
            <a:endParaRPr lang="zh-CN" altLang="en-US" strike="noStrike" noProof="1"/>
          </a:p>
        </p:txBody>
      </p:sp>
      <p:sp>
        <p:nvSpPr>
          <p:cNvPr id="4" name="内容占位符 3"/>
          <p:cNvSpPr>
            <a:spLocks noGrp="1"/>
          </p:cNvSpPr>
          <p:nvPr>
            <p:ph sz="half" idx="2"/>
          </p:nvPr>
        </p:nvSpPr>
        <p:spPr>
          <a:xfrm>
            <a:off x="457004" y="1631369"/>
            <a:ext cx="4040867" cy="2963097"/>
          </a:xfrm>
        </p:spPr>
        <p:txBody>
          <a:bodyPr/>
          <a:lstStyle>
            <a:lvl1pPr>
              <a:defRPr sz="2140"/>
            </a:lvl1pPr>
            <a:lvl2pPr>
              <a:defRPr sz="1780"/>
            </a:lvl2pPr>
            <a:lvl3pPr>
              <a:defRPr sz="1605"/>
            </a:lvl3pPr>
            <a:lvl4pPr>
              <a:defRPr sz="1425"/>
            </a:lvl4pPr>
            <a:lvl5pPr>
              <a:defRPr sz="1425"/>
            </a:lvl5pPr>
            <a:lvl6pPr>
              <a:defRPr sz="1425"/>
            </a:lvl6pPr>
            <a:lvl7pPr>
              <a:defRPr sz="1425"/>
            </a:lvl7pPr>
            <a:lvl8pPr>
              <a:defRPr sz="1425"/>
            </a:lvl8pPr>
            <a:lvl9pPr>
              <a:defRPr sz="1425"/>
            </a:lvl9pPr>
          </a:lstStyle>
          <a:p>
            <a:pPr lvl="0" fontAlgn="auto"/>
            <a:r>
              <a:rPr lang="zh-CN" altLang="en-US" sz="2140" strike="noStrike" noProof="1"/>
              <a:t>单击此处编辑母版文本样式</a:t>
            </a:r>
            <a:endParaRPr lang="zh-CN" altLang="en-US" strike="noStrike" noProof="1"/>
          </a:p>
          <a:p>
            <a:pPr lvl="1" fontAlgn="auto"/>
            <a:r>
              <a:rPr lang="zh-CN" altLang="en-US" sz="1780" strike="noStrike" noProof="1"/>
              <a:t>第二级</a:t>
            </a:r>
            <a:endParaRPr lang="zh-CN" altLang="en-US" strike="noStrike" noProof="1"/>
          </a:p>
          <a:p>
            <a:pPr lvl="2" fontAlgn="auto"/>
            <a:r>
              <a:rPr lang="zh-CN" altLang="en-US" sz="1605" strike="noStrike" noProof="1"/>
              <a:t>第三级</a:t>
            </a:r>
            <a:endParaRPr lang="zh-CN" altLang="en-US" strike="noStrike" noProof="1"/>
          </a:p>
          <a:p>
            <a:pPr lvl="3" fontAlgn="auto"/>
            <a:r>
              <a:rPr lang="zh-CN" altLang="en-US" sz="1425" strike="noStrike" noProof="1"/>
              <a:t>第四级</a:t>
            </a:r>
            <a:endParaRPr lang="zh-CN" altLang="en-US" strike="noStrike" noProof="1"/>
          </a:p>
          <a:p>
            <a:pPr lvl="4" fontAlgn="auto"/>
            <a:r>
              <a:rPr lang="zh-CN" altLang="en-US" sz="1425" strike="noStrike" noProof="1"/>
              <a:t>第五级</a:t>
            </a:r>
            <a:endParaRPr lang="zh-CN" altLang="en-US" strike="noStrike" noProof="1"/>
          </a:p>
        </p:txBody>
      </p:sp>
      <p:sp>
        <p:nvSpPr>
          <p:cNvPr id="5" name="文本占位符 4"/>
          <p:cNvSpPr>
            <a:spLocks noGrp="1"/>
          </p:cNvSpPr>
          <p:nvPr>
            <p:ph type="body" sz="quarter" idx="3"/>
          </p:nvPr>
        </p:nvSpPr>
        <p:spPr>
          <a:xfrm>
            <a:off x="4645019" y="1151645"/>
            <a:ext cx="4042283" cy="479725"/>
          </a:xfrm>
        </p:spPr>
        <p:txBody>
          <a:bodyPr anchor="b"/>
          <a:lstStyle>
            <a:lvl1pPr marL="0" indent="0">
              <a:buNone/>
              <a:defRPr sz="2140" b="1"/>
            </a:lvl1pPr>
            <a:lvl2pPr marL="407035" indent="0">
              <a:buNone/>
              <a:defRPr sz="1780" b="1"/>
            </a:lvl2pPr>
            <a:lvl3pPr marL="814705" indent="0">
              <a:buNone/>
              <a:defRPr sz="1605" b="1"/>
            </a:lvl3pPr>
            <a:lvl4pPr marL="1222375" indent="0">
              <a:buNone/>
              <a:defRPr sz="1425" b="1"/>
            </a:lvl4pPr>
            <a:lvl5pPr marL="1630045" indent="0">
              <a:buNone/>
              <a:defRPr sz="1425" b="1"/>
            </a:lvl5pPr>
            <a:lvl6pPr marL="2037715" indent="0">
              <a:buNone/>
              <a:defRPr sz="1425" b="1"/>
            </a:lvl6pPr>
            <a:lvl7pPr marL="2445385" indent="0">
              <a:buNone/>
              <a:defRPr sz="1425" b="1"/>
            </a:lvl7pPr>
            <a:lvl8pPr marL="2852420" indent="0">
              <a:buNone/>
              <a:defRPr sz="1425" b="1"/>
            </a:lvl8pPr>
            <a:lvl9pPr marL="3260725" indent="0">
              <a:buNone/>
              <a:defRPr sz="1425" b="1"/>
            </a:lvl9pPr>
          </a:lstStyle>
          <a:p>
            <a:pPr lvl="0" fontAlgn="auto"/>
            <a:r>
              <a:rPr lang="zh-CN" altLang="en-US" sz="2140" strike="noStrike" noProof="1"/>
              <a:t>单击此处编辑母版文本样式</a:t>
            </a:r>
            <a:endParaRPr lang="zh-CN" altLang="en-US" strike="noStrike" noProof="1"/>
          </a:p>
        </p:txBody>
      </p:sp>
      <p:sp>
        <p:nvSpPr>
          <p:cNvPr id="6" name="内容占位符 5"/>
          <p:cNvSpPr>
            <a:spLocks noGrp="1"/>
          </p:cNvSpPr>
          <p:nvPr>
            <p:ph sz="quarter" idx="4"/>
          </p:nvPr>
        </p:nvSpPr>
        <p:spPr>
          <a:xfrm>
            <a:off x="4645019" y="1631369"/>
            <a:ext cx="4042283" cy="2963097"/>
          </a:xfrm>
        </p:spPr>
        <p:txBody>
          <a:bodyPr/>
          <a:lstStyle>
            <a:lvl1pPr>
              <a:defRPr sz="2140"/>
            </a:lvl1pPr>
            <a:lvl2pPr>
              <a:defRPr sz="1780"/>
            </a:lvl2pPr>
            <a:lvl3pPr>
              <a:defRPr sz="1605"/>
            </a:lvl3pPr>
            <a:lvl4pPr>
              <a:defRPr sz="1425"/>
            </a:lvl4pPr>
            <a:lvl5pPr>
              <a:defRPr sz="1425"/>
            </a:lvl5pPr>
            <a:lvl6pPr>
              <a:defRPr sz="1425"/>
            </a:lvl6pPr>
            <a:lvl7pPr>
              <a:defRPr sz="1425"/>
            </a:lvl7pPr>
            <a:lvl8pPr>
              <a:defRPr sz="1425"/>
            </a:lvl8pPr>
            <a:lvl9pPr>
              <a:defRPr sz="1425"/>
            </a:lvl9pPr>
          </a:lstStyle>
          <a:p>
            <a:pPr lvl="0" fontAlgn="auto"/>
            <a:r>
              <a:rPr lang="zh-CN" altLang="en-US" sz="2140" strike="noStrike" noProof="1"/>
              <a:t>单击此处编辑母版文本样式</a:t>
            </a:r>
            <a:endParaRPr lang="zh-CN" altLang="en-US" strike="noStrike" noProof="1"/>
          </a:p>
          <a:p>
            <a:pPr lvl="1" fontAlgn="auto"/>
            <a:r>
              <a:rPr lang="zh-CN" altLang="en-US" sz="1780" strike="noStrike" noProof="1"/>
              <a:t>第二级</a:t>
            </a:r>
            <a:endParaRPr lang="zh-CN" altLang="en-US" strike="noStrike" noProof="1"/>
          </a:p>
          <a:p>
            <a:pPr lvl="2" fontAlgn="auto"/>
            <a:r>
              <a:rPr lang="zh-CN" altLang="en-US" sz="1605" strike="noStrike" noProof="1"/>
              <a:t>第三级</a:t>
            </a:r>
            <a:endParaRPr lang="zh-CN" altLang="en-US" strike="noStrike" noProof="1"/>
          </a:p>
          <a:p>
            <a:pPr lvl="3" fontAlgn="auto"/>
            <a:r>
              <a:rPr lang="zh-CN" altLang="en-US" sz="1425" strike="noStrike" noProof="1"/>
              <a:t>第四级</a:t>
            </a:r>
            <a:endParaRPr lang="zh-CN" altLang="en-US" strike="noStrike" noProof="1"/>
          </a:p>
          <a:p>
            <a:pPr lvl="4" fontAlgn="auto"/>
            <a:r>
              <a:rPr lang="zh-CN" altLang="en-US" sz="1425" strike="noStrike" noProof="1"/>
              <a:t>第五级</a:t>
            </a:r>
            <a:endParaRPr lang="zh-CN" altLang="en-US" strike="noStrike" noProof="1"/>
          </a:p>
        </p:txBody>
      </p:sp>
      <p:sp>
        <p:nvSpPr>
          <p:cNvPr id="7" name="日期占位符 6"/>
          <p:cNvSpPr>
            <a:spLocks noGrp="1"/>
          </p:cNvSpPr>
          <p:nvPr>
            <p:ph type="dt" sz="half" idx="10"/>
          </p:nvPr>
        </p:nvSpPr>
        <p:spPr/>
        <p:txBody>
          <a:bodyPr/>
          <a:lstStyle/>
          <a:p>
            <a:pPr fontAlgn="base"/>
            <a:fld id="{D0B1E9A6-3BBE-4152-ABC2-7AF76252B64C}" type="datetimeFigureOut">
              <a:rPr lang="zh-CN" altLang="en-US" sz="1070" strike="noStrike" noProof="1" smtClean="0">
                <a:latin typeface="Arial" panose="020B0604020202020204" pitchFamily="34" charset="0"/>
                <a:ea typeface="楷体_GB2312" pitchFamily="49" charset="-122"/>
                <a:cs typeface="+mn-cs"/>
              </a:rPr>
              <a:t>2022/7/25</a:t>
            </a:fld>
            <a:endParaRPr lang="zh-CN" altLang="en-US" strike="noStrike" noProof="1"/>
          </a:p>
        </p:txBody>
      </p:sp>
      <p:sp>
        <p:nvSpPr>
          <p:cNvPr id="8" name="页脚占位符 7"/>
          <p:cNvSpPr>
            <a:spLocks noGrp="1"/>
          </p:cNvSpPr>
          <p:nvPr>
            <p:ph type="ftr" sz="quarter" idx="11"/>
          </p:nvPr>
        </p:nvSpPr>
        <p:spPr/>
        <p:txBody>
          <a:bodyPr/>
          <a:lstStyle/>
          <a:p>
            <a:pPr fontAlgn="base"/>
            <a:endParaRPr lang="zh-CN" altLang="en-US" strike="noStrike" noProof="1"/>
          </a:p>
        </p:txBody>
      </p:sp>
      <p:sp>
        <p:nvSpPr>
          <p:cNvPr id="9" name="灯片编号占位符 8"/>
          <p:cNvSpPr>
            <a:spLocks noGrp="1"/>
          </p:cNvSpPr>
          <p:nvPr>
            <p:ph type="sldNum" sz="quarter" idx="12"/>
          </p:nvPr>
        </p:nvSpPr>
        <p:spPr/>
        <p:txBody>
          <a:bodyPr/>
          <a:lstStyle/>
          <a:p>
            <a:pPr fontAlgn="base"/>
            <a:fld id="{480A614B-7A5B-4F2F-9614-821D6EA51160}" type="slidenum">
              <a:rPr lang="zh-CN" altLang="en-US" sz="1070" strike="noStrike" noProof="1" smtClean="0">
                <a:latin typeface="Arial" panose="020B0604020202020204" pitchFamily="34" charset="0"/>
                <a:ea typeface="楷体_GB2312" pitchFamily="49" charset="-122"/>
                <a:cs typeface="+mn-cs"/>
              </a:rPr>
              <a:t>‹#›</a:t>
            </a:fld>
            <a:endParaRPr lang="zh-CN" altLang="en-US" strike="noStrike" noProof="1"/>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auto"/>
            <a:r>
              <a:rPr lang="zh-CN" altLang="en-US" sz="3925" strike="noStrike" noProof="1"/>
              <a:t>单击此处编辑母版标题样式</a:t>
            </a:r>
            <a:endParaRPr lang="zh-CN" altLang="en-US" strike="noStrike" noProof="1"/>
          </a:p>
        </p:txBody>
      </p:sp>
      <p:sp>
        <p:nvSpPr>
          <p:cNvPr id="3" name="日期占位符 2"/>
          <p:cNvSpPr>
            <a:spLocks noGrp="1"/>
          </p:cNvSpPr>
          <p:nvPr>
            <p:ph type="dt" sz="half" idx="10"/>
          </p:nvPr>
        </p:nvSpPr>
        <p:spPr/>
        <p:txBody>
          <a:bodyPr/>
          <a:lstStyle/>
          <a:p>
            <a:pPr fontAlgn="base"/>
            <a:fld id="{D0B1E9A6-3BBE-4152-ABC2-7AF76252B64C}" type="datetimeFigureOut">
              <a:rPr lang="zh-CN" altLang="en-US" sz="1070" strike="noStrike" noProof="1" smtClean="0">
                <a:latin typeface="Arial" panose="020B0604020202020204" pitchFamily="34" charset="0"/>
                <a:ea typeface="楷体_GB2312" pitchFamily="49" charset="-122"/>
                <a:cs typeface="+mn-cs"/>
              </a:rPr>
              <a:t>2022/7/25</a:t>
            </a:fld>
            <a:endParaRPr lang="zh-CN" altLang="en-US" strike="noStrike" noProof="1"/>
          </a:p>
        </p:txBody>
      </p:sp>
      <p:sp>
        <p:nvSpPr>
          <p:cNvPr id="4" name="页脚占位符 3"/>
          <p:cNvSpPr>
            <a:spLocks noGrp="1"/>
          </p:cNvSpPr>
          <p:nvPr>
            <p:ph type="ftr" sz="quarter" idx="11"/>
          </p:nvPr>
        </p:nvSpPr>
        <p:spPr/>
        <p:txBody>
          <a:bodyPr/>
          <a:lstStyle/>
          <a:p>
            <a:pPr fontAlgn="base"/>
            <a:endParaRPr lang="zh-CN" altLang="en-US" strike="noStrike" noProof="1"/>
          </a:p>
        </p:txBody>
      </p:sp>
      <p:sp>
        <p:nvSpPr>
          <p:cNvPr id="5" name="灯片编号占位符 4"/>
          <p:cNvSpPr>
            <a:spLocks noGrp="1"/>
          </p:cNvSpPr>
          <p:nvPr>
            <p:ph type="sldNum" sz="quarter" idx="12"/>
          </p:nvPr>
        </p:nvSpPr>
        <p:spPr/>
        <p:txBody>
          <a:bodyPr/>
          <a:lstStyle/>
          <a:p>
            <a:pPr fontAlgn="base"/>
            <a:fld id="{480A614B-7A5B-4F2F-9614-821D6EA51160}" type="slidenum">
              <a:rPr lang="zh-CN" altLang="en-US" sz="1070" strike="noStrike" noProof="1" smtClean="0">
                <a:latin typeface="Arial" panose="020B0604020202020204" pitchFamily="34" charset="0"/>
                <a:ea typeface="楷体_GB2312" pitchFamily="49" charset="-122"/>
                <a:cs typeface="+mn-cs"/>
              </a:rPr>
              <a:t>‹#›</a:t>
            </a:fld>
            <a:endParaRPr lang="zh-CN" altLang="en-US" strike="noStrike" noProof="1"/>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fontAlgn="base"/>
            <a:fld id="{D0B1E9A6-3BBE-4152-ABC2-7AF76252B64C}" type="datetimeFigureOut">
              <a:rPr lang="zh-CN" altLang="en-US" sz="1070" strike="noStrike" noProof="1" smtClean="0">
                <a:latin typeface="Arial" panose="020B0604020202020204" pitchFamily="34" charset="0"/>
                <a:ea typeface="楷体_GB2312" pitchFamily="49" charset="-122"/>
                <a:cs typeface="+mn-cs"/>
              </a:rPr>
              <a:t>2022/7/25</a:t>
            </a:fld>
            <a:endParaRPr lang="zh-CN" altLang="en-US" strike="noStrike" noProof="1"/>
          </a:p>
        </p:txBody>
      </p:sp>
      <p:sp>
        <p:nvSpPr>
          <p:cNvPr id="3" name="页脚占位符 2"/>
          <p:cNvSpPr>
            <a:spLocks noGrp="1"/>
          </p:cNvSpPr>
          <p:nvPr>
            <p:ph type="ftr" sz="quarter" idx="11"/>
          </p:nvPr>
        </p:nvSpPr>
        <p:spPr/>
        <p:txBody>
          <a:bodyPr/>
          <a:lstStyle/>
          <a:p>
            <a:pPr fontAlgn="base"/>
            <a:endParaRPr lang="zh-CN" altLang="en-US" strike="noStrike" noProof="1"/>
          </a:p>
        </p:txBody>
      </p:sp>
      <p:sp>
        <p:nvSpPr>
          <p:cNvPr id="4" name="灯片编号占位符 3"/>
          <p:cNvSpPr>
            <a:spLocks noGrp="1"/>
          </p:cNvSpPr>
          <p:nvPr>
            <p:ph type="sldNum" sz="quarter" idx="12"/>
          </p:nvPr>
        </p:nvSpPr>
        <p:spPr/>
        <p:txBody>
          <a:bodyPr/>
          <a:lstStyle/>
          <a:p>
            <a:pPr fontAlgn="base"/>
            <a:fld id="{480A614B-7A5B-4F2F-9614-821D6EA51160}" type="slidenum">
              <a:rPr lang="zh-CN" altLang="en-US" sz="1070" strike="noStrike" noProof="1" smtClean="0">
                <a:latin typeface="Arial" panose="020B0604020202020204" pitchFamily="34" charset="0"/>
                <a:ea typeface="楷体_GB2312" pitchFamily="49" charset="-122"/>
                <a:cs typeface="+mn-cs"/>
              </a:rPr>
              <a:t>‹#›</a:t>
            </a:fld>
            <a:endParaRPr lang="zh-CN" altLang="en-US" strike="noStrike" noProof="1"/>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auto"/>
            <a:r>
              <a:rPr lang="zh-CN" altLang="en-US" strike="noStrike" noProof="1"/>
              <a:t>单击此处编辑母版标题样式</a:t>
            </a:r>
            <a:endParaRPr lang="en-US" strike="noStrike" noProof="1"/>
          </a:p>
        </p:txBody>
      </p:sp>
      <p:sp>
        <p:nvSpPr>
          <p:cNvPr id="3" name="Content Placeholder 2"/>
          <p:cNvSpPr>
            <a:spLocks noGrp="1"/>
          </p:cNvSpPr>
          <p:nvPr>
            <p:ph idx="1" hasCustomPrompt="1"/>
          </p:nvPr>
        </p:nvSpPr>
        <p:spPr/>
        <p:txBody>
          <a:bodyPr/>
          <a:lstStyle/>
          <a:p>
            <a:pPr lvl="0" fontAlgn="auto"/>
            <a:r>
              <a:rPr lang="zh-CN" altLang="en-US" sz="2105" strike="noStrike" noProof="1"/>
              <a:t>编辑母版文本样式</a:t>
            </a:r>
            <a:endParaRPr lang="zh-CN" altLang="en-US" strike="noStrike" noProof="1"/>
          </a:p>
          <a:p>
            <a:pPr lvl="1" fontAlgn="auto"/>
            <a:r>
              <a:rPr lang="zh-CN" altLang="en-US" strike="noStrike" noProof="1"/>
              <a:t>第二级</a:t>
            </a:r>
          </a:p>
          <a:p>
            <a:pPr lvl="2" fontAlgn="auto"/>
            <a:r>
              <a:rPr lang="zh-CN" altLang="en-US" strike="noStrike" noProof="1"/>
              <a:t>第三级</a:t>
            </a:r>
          </a:p>
          <a:p>
            <a:pPr lvl="3" fontAlgn="auto"/>
            <a:r>
              <a:rPr lang="zh-CN" altLang="en-US" sz="1350" strike="noStrike" noProof="1"/>
              <a:t>第四级</a:t>
            </a:r>
            <a:endParaRPr lang="zh-CN" altLang="en-US" strike="noStrike" noProof="1"/>
          </a:p>
          <a:p>
            <a:pPr lvl="4" fontAlgn="auto"/>
            <a:r>
              <a:rPr lang="zh-CN" altLang="en-US" sz="1350" strike="noStrike" noProof="1"/>
              <a:t>第五级</a:t>
            </a:r>
            <a:endParaRPr lang="en-US" strike="noStrike" noProof="1"/>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200" b="0" i="0" u="none" strike="noStrike" kern="1200" cap="none" spc="0" normalizeH="0" baseline="0" noProof="0">
              <a:ln>
                <a:noFill/>
              </a:ln>
              <a:solidFill>
                <a:schemeClr val="tx1"/>
              </a:solidFill>
              <a:effectLst/>
              <a:uLnTx/>
              <a:uFillTx/>
              <a:latin typeface="+mj-lt"/>
              <a:ea typeface="宋体" panose="02010600030101010101" pitchFamily="2" charset="-122"/>
              <a:cs typeface="宋体" panose="02010600030101010101" pitchFamily="2" charset="-122"/>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200" b="0" i="0" u="none" strike="noStrike" kern="1200" cap="none" spc="0" normalizeH="0" baseline="0" noProof="0">
              <a:ln>
                <a:noFill/>
              </a:ln>
              <a:solidFill>
                <a:schemeClr val="tx1"/>
              </a:solidFill>
              <a:effectLst/>
              <a:uLnTx/>
              <a:uFillTx/>
              <a:latin typeface="+mj-lt"/>
              <a:ea typeface="宋体" panose="02010600030101010101" pitchFamily="2" charset="-122"/>
              <a:cs typeface="宋体" panose="02010600030101010101" pitchFamily="2" charset="-122"/>
            </a:endParaRPr>
          </a:p>
        </p:txBody>
      </p:sp>
      <p:sp>
        <p:nvSpPr>
          <p:cNvPr id="6" name="灯片编号占位符 5"/>
          <p:cNvSpPr>
            <a:spLocks noGrp="1"/>
          </p:cNvSpPr>
          <p:nvPr>
            <p:ph type="sldNum" sz="quarter" idx="12"/>
          </p:nvPr>
        </p:nvSpPr>
        <p:spPr/>
        <p:txBody>
          <a:bodyPr/>
          <a:lstStyle/>
          <a:p>
            <a:pPr lvl="0" fontAlgn="base"/>
            <a:fld id="{9A0DB2DC-4C9A-4742-B13C-FB6460FD3503}" type="slidenum">
              <a:rPr lang="en-US" altLang="zh-CN" strike="noStrike" noProof="1" dirty="0">
                <a:latin typeface="Garamond" pitchFamily="18" charset="0"/>
                <a:ea typeface="宋体" panose="02010600030101010101" pitchFamily="2" charset="-122"/>
                <a:cs typeface="+mn-cs"/>
              </a:rPr>
              <a:t>‹#›</a:t>
            </a:fld>
            <a:endParaRPr lang="en-US" altLang="zh-CN" strike="noStrike" noProof="1"/>
          </a:p>
        </p:txBody>
      </p:sp>
    </p:spTree>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004" y="204300"/>
            <a:ext cx="3008013" cy="871677"/>
          </a:xfrm>
        </p:spPr>
        <p:txBody>
          <a:bodyPr anchor="b"/>
          <a:lstStyle>
            <a:lvl1pPr algn="l">
              <a:defRPr sz="1780" b="1"/>
            </a:lvl1pPr>
          </a:lstStyle>
          <a:p>
            <a:pPr fontAlgn="auto"/>
            <a:r>
              <a:rPr lang="zh-CN" altLang="en-US" sz="1780" strike="noStrike" noProof="1"/>
              <a:t>单击此处编辑母版标题样式</a:t>
            </a:r>
            <a:endParaRPr lang="zh-CN" altLang="en-US" strike="noStrike" noProof="1"/>
          </a:p>
        </p:txBody>
      </p:sp>
      <p:sp>
        <p:nvSpPr>
          <p:cNvPr id="3" name="内容占位符 2"/>
          <p:cNvSpPr>
            <a:spLocks noGrp="1"/>
          </p:cNvSpPr>
          <p:nvPr>
            <p:ph idx="1"/>
          </p:nvPr>
        </p:nvSpPr>
        <p:spPr>
          <a:xfrm>
            <a:off x="3575377" y="204301"/>
            <a:ext cx="5111924" cy="4390165"/>
          </a:xfrm>
        </p:spPr>
        <p:txBody>
          <a:bodyPr/>
          <a:lstStyle>
            <a:lvl1pPr>
              <a:defRPr sz="2850"/>
            </a:lvl1pPr>
            <a:lvl2pPr>
              <a:defRPr sz="2500"/>
            </a:lvl2pPr>
            <a:lvl3pPr>
              <a:defRPr sz="2140"/>
            </a:lvl3pPr>
            <a:lvl4pPr>
              <a:defRPr sz="1780"/>
            </a:lvl4pPr>
            <a:lvl5pPr>
              <a:defRPr sz="1780"/>
            </a:lvl5pPr>
            <a:lvl6pPr>
              <a:defRPr sz="1780"/>
            </a:lvl6pPr>
            <a:lvl7pPr>
              <a:defRPr sz="1780"/>
            </a:lvl7pPr>
            <a:lvl8pPr>
              <a:defRPr sz="1780"/>
            </a:lvl8pPr>
            <a:lvl9pPr>
              <a:defRPr sz="1780"/>
            </a:lvl9pPr>
          </a:lstStyle>
          <a:p>
            <a:pPr lvl="0" fontAlgn="auto"/>
            <a:r>
              <a:rPr lang="zh-CN" altLang="en-US" sz="2850" strike="noStrike" noProof="1"/>
              <a:t>单击此处编辑母版文本样式</a:t>
            </a:r>
            <a:endParaRPr lang="zh-CN" altLang="en-US" strike="noStrike" noProof="1"/>
          </a:p>
          <a:p>
            <a:pPr lvl="1" fontAlgn="auto"/>
            <a:r>
              <a:rPr lang="zh-CN" altLang="en-US" strike="noStrike" noProof="1"/>
              <a:t>第二级</a:t>
            </a:r>
          </a:p>
          <a:p>
            <a:pPr lvl="2" fontAlgn="auto"/>
            <a:r>
              <a:rPr lang="zh-CN" altLang="en-US" sz="2140" strike="noStrike" noProof="1"/>
              <a:t>第三级</a:t>
            </a:r>
            <a:endParaRPr lang="zh-CN" altLang="en-US" strike="noStrike" noProof="1"/>
          </a:p>
          <a:p>
            <a:pPr lvl="3" fontAlgn="auto"/>
            <a:r>
              <a:rPr lang="zh-CN" altLang="en-US" sz="1780" strike="noStrike" noProof="1"/>
              <a:t>第四级</a:t>
            </a:r>
            <a:endParaRPr lang="zh-CN" altLang="en-US" strike="noStrike" noProof="1"/>
          </a:p>
          <a:p>
            <a:pPr lvl="4" fontAlgn="auto"/>
            <a:r>
              <a:rPr lang="zh-CN" altLang="en-US" sz="1780" strike="noStrike" noProof="1"/>
              <a:t>第五级</a:t>
            </a:r>
            <a:endParaRPr lang="zh-CN" altLang="en-US" strike="noStrike" noProof="1"/>
          </a:p>
        </p:txBody>
      </p:sp>
      <p:sp>
        <p:nvSpPr>
          <p:cNvPr id="4" name="文本占位符 3"/>
          <p:cNvSpPr>
            <a:spLocks noGrp="1"/>
          </p:cNvSpPr>
          <p:nvPr>
            <p:ph type="body" sz="half" idx="2"/>
          </p:nvPr>
        </p:nvSpPr>
        <p:spPr>
          <a:xfrm>
            <a:off x="457004" y="1075978"/>
            <a:ext cx="3008013" cy="3518488"/>
          </a:xfrm>
        </p:spPr>
        <p:txBody>
          <a:bodyPr/>
          <a:lstStyle>
            <a:lvl1pPr marL="0" indent="0">
              <a:buNone/>
              <a:defRPr sz="1250"/>
            </a:lvl1pPr>
            <a:lvl2pPr marL="407035" indent="0">
              <a:buNone/>
              <a:defRPr sz="1070"/>
            </a:lvl2pPr>
            <a:lvl3pPr marL="814705" indent="0">
              <a:buNone/>
              <a:defRPr sz="895"/>
            </a:lvl3pPr>
            <a:lvl4pPr marL="1222375" indent="0">
              <a:buNone/>
              <a:defRPr sz="805"/>
            </a:lvl4pPr>
            <a:lvl5pPr marL="1630045" indent="0">
              <a:buNone/>
              <a:defRPr sz="805"/>
            </a:lvl5pPr>
            <a:lvl6pPr marL="2037715" indent="0">
              <a:buNone/>
              <a:defRPr sz="805"/>
            </a:lvl6pPr>
            <a:lvl7pPr marL="2445385" indent="0">
              <a:buNone/>
              <a:defRPr sz="805"/>
            </a:lvl7pPr>
            <a:lvl8pPr marL="2852420" indent="0">
              <a:buNone/>
              <a:defRPr sz="805"/>
            </a:lvl8pPr>
            <a:lvl9pPr marL="3260725" indent="0">
              <a:buNone/>
              <a:defRPr sz="805"/>
            </a:lvl9pPr>
          </a:lstStyle>
          <a:p>
            <a:pPr lvl="0" fontAlgn="auto"/>
            <a:r>
              <a:rPr lang="zh-CN" altLang="en-US" sz="1250" strike="noStrike" noProof="1"/>
              <a:t>单击此处编辑母版文本样式</a:t>
            </a:r>
            <a:endParaRPr lang="zh-CN" altLang="en-US" strike="noStrike" noProof="1"/>
          </a:p>
        </p:txBody>
      </p:sp>
      <p:sp>
        <p:nvSpPr>
          <p:cNvPr id="5" name="日期占位符 4"/>
          <p:cNvSpPr>
            <a:spLocks noGrp="1"/>
          </p:cNvSpPr>
          <p:nvPr>
            <p:ph type="dt" sz="half" idx="10"/>
          </p:nvPr>
        </p:nvSpPr>
        <p:spPr/>
        <p:txBody>
          <a:bodyPr/>
          <a:lstStyle/>
          <a:p>
            <a:pPr fontAlgn="base"/>
            <a:fld id="{D0B1E9A6-3BBE-4152-ABC2-7AF76252B64C}" type="datetimeFigureOut">
              <a:rPr lang="zh-CN" altLang="en-US" sz="1070" strike="noStrike" noProof="1" smtClean="0">
                <a:latin typeface="Arial" panose="020B0604020202020204" pitchFamily="34" charset="0"/>
                <a:ea typeface="楷体_GB2312" pitchFamily="49" charset="-122"/>
                <a:cs typeface="+mn-cs"/>
              </a:rPr>
              <a:t>2022/7/25</a:t>
            </a:fld>
            <a:endParaRPr lang="zh-CN" altLang="en-US" strike="noStrike" noProof="1"/>
          </a:p>
        </p:txBody>
      </p:sp>
      <p:sp>
        <p:nvSpPr>
          <p:cNvPr id="6" name="页脚占位符 5"/>
          <p:cNvSpPr>
            <a:spLocks noGrp="1"/>
          </p:cNvSpPr>
          <p:nvPr>
            <p:ph type="ftr" sz="quarter" idx="11"/>
          </p:nvPr>
        </p:nvSpPr>
        <p:spPr/>
        <p:txBody>
          <a:bodyPr/>
          <a:lstStyle/>
          <a:p>
            <a:pPr fontAlgn="base"/>
            <a:endParaRPr lang="zh-CN" altLang="en-US" strike="noStrike" noProof="1"/>
          </a:p>
        </p:txBody>
      </p:sp>
      <p:sp>
        <p:nvSpPr>
          <p:cNvPr id="7" name="灯片编号占位符 6"/>
          <p:cNvSpPr>
            <a:spLocks noGrp="1"/>
          </p:cNvSpPr>
          <p:nvPr>
            <p:ph type="sldNum" sz="quarter" idx="12"/>
          </p:nvPr>
        </p:nvSpPr>
        <p:spPr/>
        <p:txBody>
          <a:bodyPr/>
          <a:lstStyle/>
          <a:p>
            <a:pPr fontAlgn="base"/>
            <a:fld id="{480A614B-7A5B-4F2F-9614-821D6EA51160}" type="slidenum">
              <a:rPr lang="zh-CN" altLang="en-US" sz="1070" strike="noStrike" noProof="1" smtClean="0">
                <a:latin typeface="Arial" panose="020B0604020202020204" pitchFamily="34" charset="0"/>
                <a:ea typeface="楷体_GB2312" pitchFamily="49" charset="-122"/>
                <a:cs typeface="+mn-cs"/>
              </a:rPr>
              <a:t>‹#›</a:t>
            </a:fld>
            <a:endParaRPr lang="zh-CN" altLang="en-US" strike="noStrike" noProof="1"/>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641" y="3600209"/>
            <a:ext cx="5486864" cy="425245"/>
          </a:xfrm>
        </p:spPr>
        <p:txBody>
          <a:bodyPr anchor="b"/>
          <a:lstStyle>
            <a:lvl1pPr algn="l">
              <a:defRPr sz="1780" b="1"/>
            </a:lvl1pPr>
          </a:lstStyle>
          <a:p>
            <a:pPr fontAlgn="auto"/>
            <a:r>
              <a:rPr lang="zh-CN" altLang="en-US" sz="1780" strike="noStrike" noProof="1"/>
              <a:t>单击此处编辑母版标题样式</a:t>
            </a:r>
            <a:endParaRPr lang="zh-CN" altLang="en-US" strike="noStrike" noProof="1"/>
          </a:p>
        </p:txBody>
      </p:sp>
      <p:sp>
        <p:nvSpPr>
          <p:cNvPr id="3" name="图片占位符 2"/>
          <p:cNvSpPr>
            <a:spLocks noGrp="1"/>
          </p:cNvSpPr>
          <p:nvPr>
            <p:ph type="pic" idx="1"/>
          </p:nvPr>
        </p:nvSpPr>
        <p:spPr>
          <a:xfrm>
            <a:off x="1792641" y="460053"/>
            <a:ext cx="5486864" cy="3085677"/>
          </a:xfrm>
        </p:spPr>
        <p:txBody>
          <a:bodyPr/>
          <a:lstStyle>
            <a:lvl1pPr marL="0" indent="0">
              <a:buNone/>
              <a:defRPr sz="2850"/>
            </a:lvl1pPr>
            <a:lvl2pPr marL="407035" indent="0">
              <a:buNone/>
              <a:defRPr sz="2500"/>
            </a:lvl2pPr>
            <a:lvl3pPr marL="814705" indent="0">
              <a:buNone/>
              <a:defRPr sz="2140"/>
            </a:lvl3pPr>
            <a:lvl4pPr marL="1222375" indent="0">
              <a:buNone/>
              <a:defRPr sz="1780"/>
            </a:lvl4pPr>
            <a:lvl5pPr marL="1630045" indent="0">
              <a:buNone/>
              <a:defRPr sz="1780"/>
            </a:lvl5pPr>
            <a:lvl6pPr marL="2037715" indent="0">
              <a:buNone/>
              <a:defRPr sz="1780"/>
            </a:lvl6pPr>
            <a:lvl7pPr marL="2445385" indent="0">
              <a:buNone/>
              <a:defRPr sz="1780"/>
            </a:lvl7pPr>
            <a:lvl8pPr marL="2852420" indent="0">
              <a:buNone/>
              <a:defRPr sz="1780"/>
            </a:lvl8pPr>
            <a:lvl9pPr marL="3260725" indent="0">
              <a:buNone/>
              <a:defRPr sz="1780"/>
            </a:lvl9pPr>
          </a:lstStyle>
          <a:p>
            <a:pPr fontAlgn="auto"/>
            <a:endParaRPr lang="zh-CN" altLang="en-US" strike="noStrike" noProof="1"/>
          </a:p>
        </p:txBody>
      </p:sp>
      <p:sp>
        <p:nvSpPr>
          <p:cNvPr id="4" name="文本占位符 3"/>
          <p:cNvSpPr>
            <a:spLocks noGrp="1"/>
          </p:cNvSpPr>
          <p:nvPr>
            <p:ph type="body" sz="half" idx="2"/>
          </p:nvPr>
        </p:nvSpPr>
        <p:spPr>
          <a:xfrm>
            <a:off x="1792641" y="4025454"/>
            <a:ext cx="5486864" cy="603818"/>
          </a:xfrm>
        </p:spPr>
        <p:txBody>
          <a:bodyPr/>
          <a:lstStyle>
            <a:lvl1pPr marL="0" indent="0">
              <a:buNone/>
              <a:defRPr sz="1250"/>
            </a:lvl1pPr>
            <a:lvl2pPr marL="407035" indent="0">
              <a:buNone/>
              <a:defRPr sz="1070"/>
            </a:lvl2pPr>
            <a:lvl3pPr marL="814705" indent="0">
              <a:buNone/>
              <a:defRPr sz="895"/>
            </a:lvl3pPr>
            <a:lvl4pPr marL="1222375" indent="0">
              <a:buNone/>
              <a:defRPr sz="805"/>
            </a:lvl4pPr>
            <a:lvl5pPr marL="1630045" indent="0">
              <a:buNone/>
              <a:defRPr sz="805"/>
            </a:lvl5pPr>
            <a:lvl6pPr marL="2037715" indent="0">
              <a:buNone/>
              <a:defRPr sz="805"/>
            </a:lvl6pPr>
            <a:lvl7pPr marL="2445385" indent="0">
              <a:buNone/>
              <a:defRPr sz="805"/>
            </a:lvl7pPr>
            <a:lvl8pPr marL="2852420" indent="0">
              <a:buNone/>
              <a:defRPr sz="805"/>
            </a:lvl8pPr>
            <a:lvl9pPr marL="3260725" indent="0">
              <a:buNone/>
              <a:defRPr sz="805"/>
            </a:lvl9pPr>
          </a:lstStyle>
          <a:p>
            <a:pPr lvl="0" fontAlgn="auto"/>
            <a:r>
              <a:rPr lang="zh-CN" altLang="en-US" sz="1250" strike="noStrike" noProof="1"/>
              <a:t>单击此处编辑母版文本样式</a:t>
            </a:r>
            <a:endParaRPr lang="zh-CN" altLang="en-US" strike="noStrike" noProof="1"/>
          </a:p>
        </p:txBody>
      </p:sp>
      <p:sp>
        <p:nvSpPr>
          <p:cNvPr id="5" name="日期占位符 4"/>
          <p:cNvSpPr>
            <a:spLocks noGrp="1"/>
          </p:cNvSpPr>
          <p:nvPr>
            <p:ph type="dt" sz="half" idx="10"/>
          </p:nvPr>
        </p:nvSpPr>
        <p:spPr/>
        <p:txBody>
          <a:bodyPr/>
          <a:lstStyle/>
          <a:p>
            <a:pPr fontAlgn="base"/>
            <a:fld id="{D0B1E9A6-3BBE-4152-ABC2-7AF76252B64C}" type="datetimeFigureOut">
              <a:rPr lang="zh-CN" altLang="en-US" sz="1070" strike="noStrike" noProof="1" smtClean="0">
                <a:latin typeface="Arial" panose="020B0604020202020204" pitchFamily="34" charset="0"/>
                <a:ea typeface="楷体_GB2312" pitchFamily="49" charset="-122"/>
                <a:cs typeface="+mn-cs"/>
              </a:rPr>
              <a:t>2022/7/25</a:t>
            </a:fld>
            <a:endParaRPr lang="zh-CN" altLang="en-US" strike="noStrike" noProof="1"/>
          </a:p>
        </p:txBody>
      </p:sp>
      <p:sp>
        <p:nvSpPr>
          <p:cNvPr id="6" name="页脚占位符 5"/>
          <p:cNvSpPr>
            <a:spLocks noGrp="1"/>
          </p:cNvSpPr>
          <p:nvPr>
            <p:ph type="ftr" sz="quarter" idx="11"/>
          </p:nvPr>
        </p:nvSpPr>
        <p:spPr/>
        <p:txBody>
          <a:bodyPr/>
          <a:lstStyle/>
          <a:p>
            <a:pPr fontAlgn="base"/>
            <a:endParaRPr lang="zh-CN" altLang="en-US" strike="noStrike" noProof="1"/>
          </a:p>
        </p:txBody>
      </p:sp>
      <p:sp>
        <p:nvSpPr>
          <p:cNvPr id="7" name="灯片编号占位符 6"/>
          <p:cNvSpPr>
            <a:spLocks noGrp="1"/>
          </p:cNvSpPr>
          <p:nvPr>
            <p:ph type="sldNum" sz="quarter" idx="12"/>
          </p:nvPr>
        </p:nvSpPr>
        <p:spPr/>
        <p:txBody>
          <a:bodyPr/>
          <a:lstStyle/>
          <a:p>
            <a:pPr fontAlgn="base"/>
            <a:fld id="{480A614B-7A5B-4F2F-9614-821D6EA51160}" type="slidenum">
              <a:rPr lang="zh-CN" altLang="en-US" sz="1070" strike="noStrike" noProof="1" smtClean="0">
                <a:latin typeface="Arial" panose="020B0604020202020204" pitchFamily="34" charset="0"/>
                <a:ea typeface="楷体_GB2312" pitchFamily="49" charset="-122"/>
                <a:cs typeface="+mn-cs"/>
              </a:rPr>
              <a:t>‹#›</a:t>
            </a:fld>
            <a:endParaRPr lang="zh-CN" altLang="en-US" strike="noStrike" noProof="1"/>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auto"/>
            <a:r>
              <a:rPr lang="zh-CN" altLang="en-US" sz="3925" strike="noStrike" noProof="1"/>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auto"/>
            <a:r>
              <a:rPr lang="zh-CN" altLang="en-US" sz="2850" strike="noStrike" noProof="1"/>
              <a:t>单击此处编辑母版文本样式</a:t>
            </a:r>
            <a:endParaRPr lang="zh-CN" altLang="en-US" strike="noStrike" noProof="1"/>
          </a:p>
          <a:p>
            <a:pPr lvl="1" fontAlgn="auto"/>
            <a:r>
              <a:rPr lang="zh-CN" altLang="en-US" strike="noStrike" noProof="1"/>
              <a:t>第二级</a:t>
            </a:r>
          </a:p>
          <a:p>
            <a:pPr lvl="2" fontAlgn="auto"/>
            <a:r>
              <a:rPr lang="zh-CN" altLang="en-US" sz="2140" strike="noStrike" noProof="1"/>
              <a:t>第三级</a:t>
            </a:r>
            <a:endParaRPr lang="zh-CN" altLang="en-US" strike="noStrike" noProof="1"/>
          </a:p>
          <a:p>
            <a:pPr lvl="3" fontAlgn="auto"/>
            <a:r>
              <a:rPr lang="zh-CN" altLang="en-US" sz="1780" strike="noStrike" noProof="1"/>
              <a:t>第四级</a:t>
            </a:r>
            <a:endParaRPr lang="zh-CN" altLang="en-US" strike="noStrike" noProof="1"/>
          </a:p>
          <a:p>
            <a:pPr lvl="4" fontAlgn="auto"/>
            <a:r>
              <a:rPr lang="zh-CN" altLang="en-US" sz="1780" strike="noStrike" noProof="1"/>
              <a:t>第五级</a:t>
            </a:r>
            <a:endParaRPr lang="zh-CN" altLang="en-US" strike="noStrike" noProof="1"/>
          </a:p>
        </p:txBody>
      </p:sp>
      <p:sp>
        <p:nvSpPr>
          <p:cNvPr id="4" name="日期占位符 3"/>
          <p:cNvSpPr>
            <a:spLocks noGrp="1"/>
          </p:cNvSpPr>
          <p:nvPr>
            <p:ph type="dt" sz="half" idx="10"/>
          </p:nvPr>
        </p:nvSpPr>
        <p:spPr/>
        <p:txBody>
          <a:bodyPr/>
          <a:lstStyle/>
          <a:p>
            <a:pPr fontAlgn="base"/>
            <a:fld id="{D0B1E9A6-3BBE-4152-ABC2-7AF76252B64C}" type="datetimeFigureOut">
              <a:rPr lang="zh-CN" altLang="en-US" sz="1070" strike="noStrike" noProof="1" smtClean="0">
                <a:latin typeface="Arial" panose="020B0604020202020204" pitchFamily="34" charset="0"/>
                <a:ea typeface="楷体_GB2312" pitchFamily="49" charset="-122"/>
                <a:cs typeface="+mn-cs"/>
              </a:rPr>
              <a:t>2022/7/25</a:t>
            </a:fld>
            <a:endParaRPr lang="zh-CN" altLang="en-US" strike="noStrike" noProof="1"/>
          </a:p>
        </p:txBody>
      </p:sp>
      <p:sp>
        <p:nvSpPr>
          <p:cNvPr id="5" name="页脚占位符 4"/>
          <p:cNvSpPr>
            <a:spLocks noGrp="1"/>
          </p:cNvSpPr>
          <p:nvPr>
            <p:ph type="ftr" sz="quarter" idx="11"/>
          </p:nvPr>
        </p:nvSpPr>
        <p:spPr/>
        <p:txBody>
          <a:bodyPr/>
          <a:lstStyle/>
          <a:p>
            <a:pPr fontAlgn="base"/>
            <a:endParaRPr lang="zh-CN" altLang="en-US" strike="noStrike" noProof="1"/>
          </a:p>
        </p:txBody>
      </p:sp>
      <p:sp>
        <p:nvSpPr>
          <p:cNvPr id="6" name="灯片编号占位符 5"/>
          <p:cNvSpPr>
            <a:spLocks noGrp="1"/>
          </p:cNvSpPr>
          <p:nvPr>
            <p:ph type="sldNum" sz="quarter" idx="12"/>
          </p:nvPr>
        </p:nvSpPr>
        <p:spPr/>
        <p:txBody>
          <a:bodyPr/>
          <a:lstStyle/>
          <a:p>
            <a:pPr fontAlgn="base"/>
            <a:fld id="{480A614B-7A5B-4F2F-9614-821D6EA51160}" type="slidenum">
              <a:rPr lang="zh-CN" altLang="en-US" sz="1070" strike="noStrike" noProof="1" smtClean="0">
                <a:latin typeface="Arial" panose="020B0604020202020204" pitchFamily="34" charset="0"/>
                <a:ea typeface="楷体_GB2312" pitchFamily="49" charset="-122"/>
                <a:cs typeface="+mn-cs"/>
              </a:rPr>
              <a:t>‹#›</a:t>
            </a:fld>
            <a:endParaRPr lang="zh-CN" altLang="en-US" strike="noStrike" noProof="1"/>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30080" y="205813"/>
            <a:ext cx="2057220" cy="4388652"/>
          </a:xfrm>
        </p:spPr>
        <p:txBody>
          <a:bodyPr vert="eaVert"/>
          <a:lstStyle/>
          <a:p>
            <a:pPr fontAlgn="auto"/>
            <a:r>
              <a:rPr lang="zh-CN" altLang="en-US" sz="3925" strike="noStrike" noProof="1"/>
              <a:t>单击此处编辑母版标题样式</a:t>
            </a:r>
            <a:endParaRPr lang="zh-CN" altLang="en-US" strike="noStrike" noProof="1"/>
          </a:p>
        </p:txBody>
      </p:sp>
      <p:sp>
        <p:nvSpPr>
          <p:cNvPr id="3" name="竖排文字占位符 2"/>
          <p:cNvSpPr>
            <a:spLocks noGrp="1"/>
          </p:cNvSpPr>
          <p:nvPr>
            <p:ph type="body" orient="vert" idx="1"/>
          </p:nvPr>
        </p:nvSpPr>
        <p:spPr>
          <a:xfrm>
            <a:off x="457004" y="205813"/>
            <a:ext cx="6037249" cy="4388652"/>
          </a:xfrm>
        </p:spPr>
        <p:txBody>
          <a:bodyPr vert="eaVert"/>
          <a:lstStyle/>
          <a:p>
            <a:pPr lvl="0" fontAlgn="auto"/>
            <a:r>
              <a:rPr lang="zh-CN" altLang="en-US" sz="2850" strike="noStrike" noProof="1"/>
              <a:t>单击此处编辑母版文本样式</a:t>
            </a:r>
            <a:endParaRPr lang="zh-CN" altLang="en-US" strike="noStrike" noProof="1"/>
          </a:p>
          <a:p>
            <a:pPr lvl="1" fontAlgn="auto"/>
            <a:r>
              <a:rPr lang="zh-CN" altLang="en-US" strike="noStrike" noProof="1"/>
              <a:t>第二级</a:t>
            </a:r>
          </a:p>
          <a:p>
            <a:pPr lvl="2" fontAlgn="auto"/>
            <a:r>
              <a:rPr lang="zh-CN" altLang="en-US" sz="2140" strike="noStrike" noProof="1"/>
              <a:t>第三级</a:t>
            </a:r>
            <a:endParaRPr lang="zh-CN" altLang="en-US" strike="noStrike" noProof="1"/>
          </a:p>
          <a:p>
            <a:pPr lvl="3" fontAlgn="auto"/>
            <a:r>
              <a:rPr lang="zh-CN" altLang="en-US" sz="1780" strike="noStrike" noProof="1"/>
              <a:t>第四级</a:t>
            </a:r>
            <a:endParaRPr lang="zh-CN" altLang="en-US" strike="noStrike" noProof="1"/>
          </a:p>
          <a:p>
            <a:pPr lvl="4" fontAlgn="auto"/>
            <a:r>
              <a:rPr lang="zh-CN" altLang="en-US" sz="1780" strike="noStrike" noProof="1"/>
              <a:t>第五级</a:t>
            </a:r>
            <a:endParaRPr lang="zh-CN" altLang="en-US" strike="noStrike" noProof="1"/>
          </a:p>
        </p:txBody>
      </p:sp>
      <p:sp>
        <p:nvSpPr>
          <p:cNvPr id="4" name="日期占位符 3"/>
          <p:cNvSpPr>
            <a:spLocks noGrp="1"/>
          </p:cNvSpPr>
          <p:nvPr>
            <p:ph type="dt" sz="half" idx="10"/>
          </p:nvPr>
        </p:nvSpPr>
        <p:spPr/>
        <p:txBody>
          <a:bodyPr/>
          <a:lstStyle/>
          <a:p>
            <a:pPr fontAlgn="base"/>
            <a:fld id="{D0B1E9A6-3BBE-4152-ABC2-7AF76252B64C}" type="datetimeFigureOut">
              <a:rPr lang="zh-CN" altLang="en-US" sz="1070" strike="noStrike" noProof="1" smtClean="0">
                <a:latin typeface="Arial" panose="020B0604020202020204" pitchFamily="34" charset="0"/>
                <a:ea typeface="楷体_GB2312" pitchFamily="49" charset="-122"/>
                <a:cs typeface="+mn-cs"/>
              </a:rPr>
              <a:t>2022/7/25</a:t>
            </a:fld>
            <a:endParaRPr lang="zh-CN" altLang="en-US" strike="noStrike" noProof="1"/>
          </a:p>
        </p:txBody>
      </p:sp>
      <p:sp>
        <p:nvSpPr>
          <p:cNvPr id="5" name="页脚占位符 4"/>
          <p:cNvSpPr>
            <a:spLocks noGrp="1"/>
          </p:cNvSpPr>
          <p:nvPr>
            <p:ph type="ftr" sz="quarter" idx="11"/>
          </p:nvPr>
        </p:nvSpPr>
        <p:spPr/>
        <p:txBody>
          <a:bodyPr/>
          <a:lstStyle/>
          <a:p>
            <a:pPr fontAlgn="base"/>
            <a:endParaRPr lang="zh-CN" altLang="en-US" strike="noStrike" noProof="1"/>
          </a:p>
        </p:txBody>
      </p:sp>
      <p:sp>
        <p:nvSpPr>
          <p:cNvPr id="6" name="灯片编号占位符 5"/>
          <p:cNvSpPr>
            <a:spLocks noGrp="1"/>
          </p:cNvSpPr>
          <p:nvPr>
            <p:ph type="sldNum" sz="quarter" idx="12"/>
          </p:nvPr>
        </p:nvSpPr>
        <p:spPr/>
        <p:txBody>
          <a:bodyPr/>
          <a:lstStyle/>
          <a:p>
            <a:pPr fontAlgn="base"/>
            <a:fld id="{480A614B-7A5B-4F2F-9614-821D6EA51160}" type="slidenum">
              <a:rPr lang="zh-CN" altLang="en-US" sz="1070" strike="noStrike" noProof="1" smtClean="0">
                <a:latin typeface="Arial" panose="020B0604020202020204" pitchFamily="34" charset="0"/>
                <a:ea typeface="楷体_GB2312" pitchFamily="49" charset="-122"/>
                <a:cs typeface="+mn-cs"/>
              </a:rPr>
              <a:t>‹#›</a:t>
            </a:fld>
            <a:endParaRPr lang="zh-CN" altLang="en-US" strike="noStrike" noProof="1"/>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6213" y="1598075"/>
            <a:ext cx="7771878" cy="1101703"/>
          </a:xfrm>
        </p:spPr>
        <p:txBody>
          <a:bodyPr/>
          <a:lstStyle/>
          <a:p>
            <a:pPr fontAlgn="auto"/>
            <a:r>
              <a:rPr lang="zh-CN" altLang="en-US" sz="3925" strike="noStrike" noProof="1"/>
              <a:t>单击此处编辑母版标题样式</a:t>
            </a:r>
            <a:endParaRPr lang="zh-CN" altLang="en-US" strike="noStrike" noProof="1"/>
          </a:p>
        </p:txBody>
      </p:sp>
      <p:sp>
        <p:nvSpPr>
          <p:cNvPr id="3" name="副标题 2"/>
          <p:cNvSpPr>
            <a:spLocks noGrp="1"/>
          </p:cNvSpPr>
          <p:nvPr>
            <p:ph type="subTitle" idx="1"/>
          </p:nvPr>
        </p:nvSpPr>
        <p:spPr>
          <a:xfrm>
            <a:off x="1371009" y="2914670"/>
            <a:ext cx="6402284" cy="1315083"/>
          </a:xfrm>
        </p:spPr>
        <p:txBody>
          <a:bodyPr/>
          <a:lstStyle>
            <a:lvl1pPr marL="0" indent="0" algn="ctr">
              <a:buNone/>
              <a:defRPr>
                <a:solidFill>
                  <a:schemeClr val="tx1">
                    <a:tint val="75000"/>
                  </a:schemeClr>
                </a:solidFill>
              </a:defRPr>
            </a:lvl1pPr>
            <a:lvl2pPr marL="407035" indent="0" algn="ctr">
              <a:buNone/>
              <a:defRPr>
                <a:solidFill>
                  <a:schemeClr val="tx1">
                    <a:tint val="75000"/>
                  </a:schemeClr>
                </a:solidFill>
              </a:defRPr>
            </a:lvl2pPr>
            <a:lvl3pPr marL="814705" indent="0" algn="ctr">
              <a:buNone/>
              <a:defRPr>
                <a:solidFill>
                  <a:schemeClr val="tx1">
                    <a:tint val="75000"/>
                  </a:schemeClr>
                </a:solidFill>
              </a:defRPr>
            </a:lvl3pPr>
            <a:lvl4pPr marL="1222375" indent="0" algn="ctr">
              <a:buNone/>
              <a:defRPr>
                <a:solidFill>
                  <a:schemeClr val="tx1">
                    <a:tint val="75000"/>
                  </a:schemeClr>
                </a:solidFill>
              </a:defRPr>
            </a:lvl4pPr>
            <a:lvl5pPr marL="1630045" indent="0" algn="ctr">
              <a:buNone/>
              <a:defRPr>
                <a:solidFill>
                  <a:schemeClr val="tx1">
                    <a:tint val="75000"/>
                  </a:schemeClr>
                </a:solidFill>
              </a:defRPr>
            </a:lvl5pPr>
            <a:lvl6pPr marL="2037715" indent="0" algn="ctr">
              <a:buNone/>
              <a:defRPr>
                <a:solidFill>
                  <a:schemeClr val="tx1">
                    <a:tint val="75000"/>
                  </a:schemeClr>
                </a:solidFill>
              </a:defRPr>
            </a:lvl6pPr>
            <a:lvl7pPr marL="2445385" indent="0" algn="ctr">
              <a:buNone/>
              <a:defRPr>
                <a:solidFill>
                  <a:schemeClr val="tx1">
                    <a:tint val="75000"/>
                  </a:schemeClr>
                </a:solidFill>
              </a:defRPr>
            </a:lvl7pPr>
            <a:lvl8pPr marL="2852420" indent="0" algn="ctr">
              <a:buNone/>
              <a:defRPr>
                <a:solidFill>
                  <a:schemeClr val="tx1">
                    <a:tint val="75000"/>
                  </a:schemeClr>
                </a:solidFill>
              </a:defRPr>
            </a:lvl8pPr>
            <a:lvl9pPr marL="3260725" indent="0" algn="ctr">
              <a:buNone/>
              <a:defRPr>
                <a:solidFill>
                  <a:schemeClr val="tx1">
                    <a:tint val="75000"/>
                  </a:schemeClr>
                </a:solidFill>
              </a:defRPr>
            </a:lvl9pPr>
          </a:lstStyle>
          <a:p>
            <a:pPr fontAlgn="auto"/>
            <a:r>
              <a:rPr lang="zh-CN" altLang="en-US" sz="2850" strike="noStrike" noProof="1"/>
              <a:t>单击此处编辑母版副标题样式</a:t>
            </a:r>
            <a:endParaRPr lang="zh-CN" altLang="en-US" strike="noStrike" noProof="1"/>
          </a:p>
        </p:txBody>
      </p:sp>
      <p:sp>
        <p:nvSpPr>
          <p:cNvPr id="4" name="日期占位符 3"/>
          <p:cNvSpPr>
            <a:spLocks noGrp="1"/>
          </p:cNvSpPr>
          <p:nvPr>
            <p:ph type="dt" sz="half" idx="10"/>
          </p:nvPr>
        </p:nvSpPr>
        <p:spPr/>
        <p:txBody>
          <a:bodyPr/>
          <a:lstStyle/>
          <a:p>
            <a:pPr fontAlgn="base"/>
            <a:fld id="{D0B1E9A6-3BBE-4152-ABC2-7AF76252B64C}" type="datetimeFigureOut">
              <a:rPr lang="zh-CN" altLang="en-US" sz="1070" strike="noStrike" noProof="1" smtClean="0">
                <a:latin typeface="Arial" panose="020B0604020202020204" pitchFamily="34" charset="0"/>
                <a:ea typeface="楷体_GB2312" pitchFamily="49" charset="-122"/>
                <a:cs typeface="+mn-cs"/>
              </a:rPr>
              <a:t>2022/7/25</a:t>
            </a:fld>
            <a:endParaRPr lang="zh-CN" altLang="en-US" strike="noStrike" noProof="1"/>
          </a:p>
        </p:txBody>
      </p:sp>
      <p:sp>
        <p:nvSpPr>
          <p:cNvPr id="5" name="页脚占位符 4"/>
          <p:cNvSpPr>
            <a:spLocks noGrp="1"/>
          </p:cNvSpPr>
          <p:nvPr>
            <p:ph type="ftr" sz="quarter" idx="11"/>
          </p:nvPr>
        </p:nvSpPr>
        <p:spPr/>
        <p:txBody>
          <a:bodyPr/>
          <a:lstStyle/>
          <a:p>
            <a:pPr fontAlgn="base"/>
            <a:endParaRPr lang="zh-CN" altLang="en-US" strike="noStrike" noProof="1"/>
          </a:p>
        </p:txBody>
      </p:sp>
      <p:sp>
        <p:nvSpPr>
          <p:cNvPr id="6" name="灯片编号占位符 5"/>
          <p:cNvSpPr>
            <a:spLocks noGrp="1"/>
          </p:cNvSpPr>
          <p:nvPr>
            <p:ph type="sldNum" sz="quarter" idx="12"/>
          </p:nvPr>
        </p:nvSpPr>
        <p:spPr/>
        <p:txBody>
          <a:bodyPr/>
          <a:lstStyle/>
          <a:p>
            <a:pPr fontAlgn="base"/>
            <a:fld id="{480A614B-7A5B-4F2F-9614-821D6EA51160}" type="slidenum">
              <a:rPr lang="zh-CN" altLang="en-US" sz="1070" strike="noStrike" noProof="1" smtClean="0">
                <a:latin typeface="Arial" panose="020B0604020202020204" pitchFamily="34" charset="0"/>
                <a:ea typeface="楷体_GB2312" pitchFamily="49" charset="-122"/>
                <a:cs typeface="+mn-cs"/>
              </a:rPr>
              <a:t>‹#›</a:t>
            </a:fld>
            <a:endParaRPr lang="zh-CN" altLang="en-US" strike="noStrike" noProof="1"/>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auto"/>
            <a:r>
              <a:rPr lang="zh-CN" altLang="en-US" sz="3925" strike="noStrike" noProof="1"/>
              <a:t>单击此处编辑母版标题样式</a:t>
            </a:r>
            <a:endParaRPr lang="zh-CN" altLang="en-US" strike="noStrike" noProof="1"/>
          </a:p>
        </p:txBody>
      </p:sp>
      <p:sp>
        <p:nvSpPr>
          <p:cNvPr id="3" name="内容占位符 2"/>
          <p:cNvSpPr>
            <a:spLocks noGrp="1"/>
          </p:cNvSpPr>
          <p:nvPr>
            <p:ph idx="1"/>
          </p:nvPr>
        </p:nvSpPr>
        <p:spPr/>
        <p:txBody>
          <a:bodyPr/>
          <a:lstStyle/>
          <a:p>
            <a:pPr lvl="0" fontAlgn="auto"/>
            <a:r>
              <a:rPr lang="zh-CN" altLang="en-US" sz="2850" strike="noStrike" noProof="1"/>
              <a:t>单击此处编辑母版文本样式</a:t>
            </a:r>
            <a:endParaRPr lang="zh-CN" altLang="en-US" strike="noStrike" noProof="1"/>
          </a:p>
          <a:p>
            <a:pPr lvl="1" fontAlgn="auto"/>
            <a:r>
              <a:rPr lang="zh-CN" altLang="en-US" strike="noStrike" noProof="1"/>
              <a:t>第二级</a:t>
            </a:r>
          </a:p>
          <a:p>
            <a:pPr lvl="2" fontAlgn="auto"/>
            <a:r>
              <a:rPr lang="zh-CN" altLang="en-US" sz="2140" strike="noStrike" noProof="1"/>
              <a:t>第三级</a:t>
            </a:r>
            <a:endParaRPr lang="zh-CN" altLang="en-US" strike="noStrike" noProof="1"/>
          </a:p>
          <a:p>
            <a:pPr lvl="3" fontAlgn="auto"/>
            <a:r>
              <a:rPr lang="zh-CN" altLang="en-US" sz="1780" strike="noStrike" noProof="1"/>
              <a:t>第四级</a:t>
            </a:r>
            <a:endParaRPr lang="zh-CN" altLang="en-US" strike="noStrike" noProof="1"/>
          </a:p>
          <a:p>
            <a:pPr lvl="4" fontAlgn="auto"/>
            <a:r>
              <a:rPr lang="zh-CN" altLang="en-US" sz="1780" strike="noStrike" noProof="1"/>
              <a:t>第五级</a:t>
            </a:r>
            <a:endParaRPr lang="zh-CN" altLang="en-US" strike="noStrike" noProof="1"/>
          </a:p>
        </p:txBody>
      </p:sp>
      <p:sp>
        <p:nvSpPr>
          <p:cNvPr id="4" name="日期占位符 3"/>
          <p:cNvSpPr>
            <a:spLocks noGrp="1"/>
          </p:cNvSpPr>
          <p:nvPr>
            <p:ph type="dt" sz="half" idx="10"/>
          </p:nvPr>
        </p:nvSpPr>
        <p:spPr/>
        <p:txBody>
          <a:bodyPr/>
          <a:lstStyle/>
          <a:p>
            <a:pPr fontAlgn="base"/>
            <a:fld id="{D0B1E9A6-3BBE-4152-ABC2-7AF76252B64C}" type="datetimeFigureOut">
              <a:rPr lang="zh-CN" altLang="en-US" sz="1070" strike="noStrike" noProof="1" smtClean="0">
                <a:latin typeface="Arial" panose="020B0604020202020204" pitchFamily="34" charset="0"/>
                <a:ea typeface="楷体_GB2312" pitchFamily="49" charset="-122"/>
                <a:cs typeface="+mn-cs"/>
              </a:rPr>
              <a:t>2022/7/25</a:t>
            </a:fld>
            <a:endParaRPr lang="zh-CN" altLang="en-US" strike="noStrike" noProof="1"/>
          </a:p>
        </p:txBody>
      </p:sp>
      <p:sp>
        <p:nvSpPr>
          <p:cNvPr id="5" name="页脚占位符 4"/>
          <p:cNvSpPr>
            <a:spLocks noGrp="1"/>
          </p:cNvSpPr>
          <p:nvPr>
            <p:ph type="ftr" sz="quarter" idx="11"/>
          </p:nvPr>
        </p:nvSpPr>
        <p:spPr/>
        <p:txBody>
          <a:bodyPr/>
          <a:lstStyle/>
          <a:p>
            <a:pPr fontAlgn="base"/>
            <a:endParaRPr lang="zh-CN" altLang="en-US" strike="noStrike" noProof="1"/>
          </a:p>
        </p:txBody>
      </p:sp>
      <p:sp>
        <p:nvSpPr>
          <p:cNvPr id="6" name="灯片编号占位符 5"/>
          <p:cNvSpPr>
            <a:spLocks noGrp="1"/>
          </p:cNvSpPr>
          <p:nvPr>
            <p:ph type="sldNum" sz="quarter" idx="12"/>
          </p:nvPr>
        </p:nvSpPr>
        <p:spPr/>
        <p:txBody>
          <a:bodyPr/>
          <a:lstStyle/>
          <a:p>
            <a:pPr fontAlgn="base"/>
            <a:fld id="{480A614B-7A5B-4F2F-9614-821D6EA51160}" type="slidenum">
              <a:rPr lang="zh-CN" altLang="en-US" sz="1070" strike="noStrike" noProof="1" smtClean="0">
                <a:latin typeface="Arial" panose="020B0604020202020204" pitchFamily="34" charset="0"/>
                <a:ea typeface="楷体_GB2312" pitchFamily="49" charset="-122"/>
                <a:cs typeface="+mn-cs"/>
              </a:rPr>
              <a:t>‹#›</a:t>
            </a:fld>
            <a:endParaRPr lang="zh-CN" altLang="en-US" strike="noStrike" noProof="1"/>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3000" y="3305110"/>
            <a:ext cx="7771878" cy="1021497"/>
          </a:xfrm>
        </p:spPr>
        <p:txBody>
          <a:bodyPr anchor="t"/>
          <a:lstStyle>
            <a:lvl1pPr algn="l">
              <a:defRPr sz="3565" b="1" cap="all"/>
            </a:lvl1pPr>
          </a:lstStyle>
          <a:p>
            <a:pPr fontAlgn="auto"/>
            <a:r>
              <a:rPr lang="zh-CN" altLang="en-US" sz="3565" strike="noStrike" noProof="1"/>
              <a:t>单击此处编辑母版标题样式</a:t>
            </a:r>
            <a:endParaRPr lang="zh-CN" altLang="en-US" strike="noStrike" noProof="1"/>
          </a:p>
        </p:txBody>
      </p:sp>
      <p:sp>
        <p:nvSpPr>
          <p:cNvPr id="3" name="文本占位符 2"/>
          <p:cNvSpPr>
            <a:spLocks noGrp="1"/>
          </p:cNvSpPr>
          <p:nvPr>
            <p:ph type="body" idx="1"/>
          </p:nvPr>
        </p:nvSpPr>
        <p:spPr>
          <a:xfrm>
            <a:off x="723000" y="2180707"/>
            <a:ext cx="7771878" cy="1124402"/>
          </a:xfrm>
        </p:spPr>
        <p:txBody>
          <a:bodyPr anchor="b"/>
          <a:lstStyle>
            <a:lvl1pPr marL="0" indent="0">
              <a:buNone/>
              <a:defRPr sz="1780">
                <a:solidFill>
                  <a:schemeClr val="tx1">
                    <a:tint val="75000"/>
                  </a:schemeClr>
                </a:solidFill>
              </a:defRPr>
            </a:lvl1pPr>
            <a:lvl2pPr marL="407035" indent="0">
              <a:buNone/>
              <a:defRPr sz="1605">
                <a:solidFill>
                  <a:schemeClr val="tx1">
                    <a:tint val="75000"/>
                  </a:schemeClr>
                </a:solidFill>
              </a:defRPr>
            </a:lvl2pPr>
            <a:lvl3pPr marL="814705" indent="0">
              <a:buNone/>
              <a:defRPr sz="1425">
                <a:solidFill>
                  <a:schemeClr val="tx1">
                    <a:tint val="75000"/>
                  </a:schemeClr>
                </a:solidFill>
              </a:defRPr>
            </a:lvl3pPr>
            <a:lvl4pPr marL="1222375" indent="0">
              <a:buNone/>
              <a:defRPr sz="1250">
                <a:solidFill>
                  <a:schemeClr val="tx1">
                    <a:tint val="75000"/>
                  </a:schemeClr>
                </a:solidFill>
              </a:defRPr>
            </a:lvl4pPr>
            <a:lvl5pPr marL="1630045" indent="0">
              <a:buNone/>
              <a:defRPr sz="1250">
                <a:solidFill>
                  <a:schemeClr val="tx1">
                    <a:tint val="75000"/>
                  </a:schemeClr>
                </a:solidFill>
              </a:defRPr>
            </a:lvl5pPr>
            <a:lvl6pPr marL="2037715" indent="0">
              <a:buNone/>
              <a:defRPr sz="1250">
                <a:solidFill>
                  <a:schemeClr val="tx1">
                    <a:tint val="75000"/>
                  </a:schemeClr>
                </a:solidFill>
              </a:defRPr>
            </a:lvl6pPr>
            <a:lvl7pPr marL="2445385" indent="0">
              <a:buNone/>
              <a:defRPr sz="1250">
                <a:solidFill>
                  <a:schemeClr val="tx1">
                    <a:tint val="75000"/>
                  </a:schemeClr>
                </a:solidFill>
              </a:defRPr>
            </a:lvl7pPr>
            <a:lvl8pPr marL="2852420" indent="0">
              <a:buNone/>
              <a:defRPr sz="1250">
                <a:solidFill>
                  <a:schemeClr val="tx1">
                    <a:tint val="75000"/>
                  </a:schemeClr>
                </a:solidFill>
              </a:defRPr>
            </a:lvl8pPr>
            <a:lvl9pPr marL="3260725" indent="0">
              <a:buNone/>
              <a:defRPr sz="1250">
                <a:solidFill>
                  <a:schemeClr val="tx1">
                    <a:tint val="75000"/>
                  </a:schemeClr>
                </a:solidFill>
              </a:defRPr>
            </a:lvl9pPr>
          </a:lstStyle>
          <a:p>
            <a:pPr lvl="0" fontAlgn="auto"/>
            <a:r>
              <a:rPr lang="zh-CN" altLang="en-US" sz="1780" strike="noStrike" noProof="1"/>
              <a:t>单击此处编辑母版文本样式</a:t>
            </a:r>
            <a:endParaRPr lang="zh-CN" altLang="en-US" strike="noStrike" noProof="1"/>
          </a:p>
        </p:txBody>
      </p:sp>
      <p:sp>
        <p:nvSpPr>
          <p:cNvPr id="4" name="日期占位符 3"/>
          <p:cNvSpPr>
            <a:spLocks noGrp="1"/>
          </p:cNvSpPr>
          <p:nvPr>
            <p:ph type="dt" sz="half" idx="10"/>
          </p:nvPr>
        </p:nvSpPr>
        <p:spPr/>
        <p:txBody>
          <a:bodyPr/>
          <a:lstStyle/>
          <a:p>
            <a:pPr fontAlgn="base"/>
            <a:fld id="{D0B1E9A6-3BBE-4152-ABC2-7AF76252B64C}" type="datetimeFigureOut">
              <a:rPr lang="zh-CN" altLang="en-US" sz="1070" strike="noStrike" noProof="1" smtClean="0">
                <a:latin typeface="Arial" panose="020B0604020202020204" pitchFamily="34" charset="0"/>
                <a:ea typeface="楷体_GB2312" pitchFamily="49" charset="-122"/>
                <a:cs typeface="+mn-cs"/>
              </a:rPr>
              <a:t>2022/7/25</a:t>
            </a:fld>
            <a:endParaRPr lang="zh-CN" altLang="en-US" strike="noStrike" noProof="1"/>
          </a:p>
        </p:txBody>
      </p:sp>
      <p:sp>
        <p:nvSpPr>
          <p:cNvPr id="5" name="页脚占位符 4"/>
          <p:cNvSpPr>
            <a:spLocks noGrp="1"/>
          </p:cNvSpPr>
          <p:nvPr>
            <p:ph type="ftr" sz="quarter" idx="11"/>
          </p:nvPr>
        </p:nvSpPr>
        <p:spPr/>
        <p:txBody>
          <a:bodyPr/>
          <a:lstStyle/>
          <a:p>
            <a:pPr fontAlgn="base"/>
            <a:endParaRPr lang="zh-CN" altLang="en-US" strike="noStrike" noProof="1"/>
          </a:p>
        </p:txBody>
      </p:sp>
      <p:sp>
        <p:nvSpPr>
          <p:cNvPr id="6" name="灯片编号占位符 5"/>
          <p:cNvSpPr>
            <a:spLocks noGrp="1"/>
          </p:cNvSpPr>
          <p:nvPr>
            <p:ph type="sldNum" sz="quarter" idx="12"/>
          </p:nvPr>
        </p:nvSpPr>
        <p:spPr/>
        <p:txBody>
          <a:bodyPr/>
          <a:lstStyle/>
          <a:p>
            <a:pPr fontAlgn="base"/>
            <a:fld id="{480A614B-7A5B-4F2F-9614-821D6EA51160}" type="slidenum">
              <a:rPr lang="zh-CN" altLang="en-US" sz="1070" strike="noStrike" noProof="1" smtClean="0">
                <a:latin typeface="Arial" panose="020B0604020202020204" pitchFamily="34" charset="0"/>
                <a:ea typeface="楷体_GB2312" pitchFamily="49" charset="-122"/>
                <a:cs typeface="+mn-cs"/>
              </a:rPr>
              <a:t>‹#›</a:t>
            </a:fld>
            <a:endParaRPr lang="zh-CN" altLang="en-US" strike="noStrike" noProof="1"/>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auto"/>
            <a:r>
              <a:rPr lang="zh-CN" altLang="en-US" sz="3925" strike="noStrike" noProof="1"/>
              <a:t>单击此处编辑母版标题样式</a:t>
            </a:r>
            <a:endParaRPr lang="zh-CN" altLang="en-US" strike="noStrike" noProof="1"/>
          </a:p>
        </p:txBody>
      </p:sp>
      <p:sp>
        <p:nvSpPr>
          <p:cNvPr id="3" name="内容占位符 2"/>
          <p:cNvSpPr>
            <a:spLocks noGrp="1"/>
          </p:cNvSpPr>
          <p:nvPr>
            <p:ph sz="half" idx="1"/>
          </p:nvPr>
        </p:nvSpPr>
        <p:spPr>
          <a:xfrm>
            <a:off x="457004" y="1200070"/>
            <a:ext cx="4046528" cy="3394395"/>
          </a:xfrm>
        </p:spPr>
        <p:txBody>
          <a:bodyPr/>
          <a:lstStyle>
            <a:lvl1pPr>
              <a:defRPr sz="2500"/>
            </a:lvl1pPr>
            <a:lvl2pPr>
              <a:defRPr sz="2140"/>
            </a:lvl2pPr>
            <a:lvl3pPr>
              <a:defRPr sz="1780"/>
            </a:lvl3pPr>
            <a:lvl4pPr>
              <a:defRPr sz="1605"/>
            </a:lvl4pPr>
            <a:lvl5pPr>
              <a:defRPr sz="1605"/>
            </a:lvl5pPr>
            <a:lvl6pPr>
              <a:defRPr sz="1605"/>
            </a:lvl6pPr>
            <a:lvl7pPr>
              <a:defRPr sz="1605"/>
            </a:lvl7pPr>
            <a:lvl8pPr>
              <a:defRPr sz="1605"/>
            </a:lvl8pPr>
            <a:lvl9pPr>
              <a:defRPr sz="1605"/>
            </a:lvl9pPr>
          </a:lstStyle>
          <a:p>
            <a:pPr lvl="0" fontAlgn="auto"/>
            <a:r>
              <a:rPr lang="zh-CN" altLang="en-US" strike="noStrike" noProof="1"/>
              <a:t>单击此处编辑母版文本样式</a:t>
            </a:r>
          </a:p>
          <a:p>
            <a:pPr lvl="1" fontAlgn="auto"/>
            <a:r>
              <a:rPr lang="zh-CN" altLang="en-US" sz="2140" strike="noStrike" noProof="1"/>
              <a:t>第二级</a:t>
            </a:r>
            <a:endParaRPr lang="zh-CN" altLang="en-US" strike="noStrike" noProof="1"/>
          </a:p>
          <a:p>
            <a:pPr lvl="2" fontAlgn="auto"/>
            <a:r>
              <a:rPr lang="zh-CN" altLang="en-US" sz="1780" strike="noStrike" noProof="1"/>
              <a:t>第三级</a:t>
            </a:r>
            <a:endParaRPr lang="zh-CN" altLang="en-US" strike="noStrike" noProof="1"/>
          </a:p>
          <a:p>
            <a:pPr lvl="3" fontAlgn="auto"/>
            <a:r>
              <a:rPr lang="zh-CN" altLang="en-US" sz="1605" strike="noStrike" noProof="1"/>
              <a:t>第四级</a:t>
            </a:r>
            <a:endParaRPr lang="zh-CN" altLang="en-US" strike="noStrike" noProof="1"/>
          </a:p>
          <a:p>
            <a:pPr lvl="4" fontAlgn="auto"/>
            <a:r>
              <a:rPr lang="zh-CN" altLang="en-US" sz="1605" strike="noStrike" noProof="1"/>
              <a:t>第五级</a:t>
            </a:r>
            <a:endParaRPr lang="zh-CN" altLang="en-US" strike="noStrike" noProof="1"/>
          </a:p>
        </p:txBody>
      </p:sp>
      <p:sp>
        <p:nvSpPr>
          <p:cNvPr id="4" name="内容占位符 3"/>
          <p:cNvSpPr>
            <a:spLocks noGrp="1"/>
          </p:cNvSpPr>
          <p:nvPr>
            <p:ph sz="half" idx="2"/>
          </p:nvPr>
        </p:nvSpPr>
        <p:spPr>
          <a:xfrm>
            <a:off x="4639358" y="1200070"/>
            <a:ext cx="4047941" cy="3394395"/>
          </a:xfrm>
        </p:spPr>
        <p:txBody>
          <a:bodyPr/>
          <a:lstStyle>
            <a:lvl1pPr>
              <a:defRPr sz="2500"/>
            </a:lvl1pPr>
            <a:lvl2pPr>
              <a:defRPr sz="2140"/>
            </a:lvl2pPr>
            <a:lvl3pPr>
              <a:defRPr sz="1780"/>
            </a:lvl3pPr>
            <a:lvl4pPr>
              <a:defRPr sz="1605"/>
            </a:lvl4pPr>
            <a:lvl5pPr>
              <a:defRPr sz="1605"/>
            </a:lvl5pPr>
            <a:lvl6pPr>
              <a:defRPr sz="1605"/>
            </a:lvl6pPr>
            <a:lvl7pPr>
              <a:defRPr sz="1605"/>
            </a:lvl7pPr>
            <a:lvl8pPr>
              <a:defRPr sz="1605"/>
            </a:lvl8pPr>
            <a:lvl9pPr>
              <a:defRPr sz="1605"/>
            </a:lvl9pPr>
          </a:lstStyle>
          <a:p>
            <a:pPr lvl="0" fontAlgn="auto"/>
            <a:r>
              <a:rPr lang="zh-CN" altLang="en-US" strike="noStrike" noProof="1"/>
              <a:t>单击此处编辑母版文本样式</a:t>
            </a:r>
          </a:p>
          <a:p>
            <a:pPr lvl="1" fontAlgn="auto"/>
            <a:r>
              <a:rPr lang="zh-CN" altLang="en-US" sz="2140" strike="noStrike" noProof="1"/>
              <a:t>第二级</a:t>
            </a:r>
            <a:endParaRPr lang="zh-CN" altLang="en-US" strike="noStrike" noProof="1"/>
          </a:p>
          <a:p>
            <a:pPr lvl="2" fontAlgn="auto"/>
            <a:r>
              <a:rPr lang="zh-CN" altLang="en-US" sz="1780" strike="noStrike" noProof="1"/>
              <a:t>第三级</a:t>
            </a:r>
            <a:endParaRPr lang="zh-CN" altLang="en-US" strike="noStrike" noProof="1"/>
          </a:p>
          <a:p>
            <a:pPr lvl="3" fontAlgn="auto"/>
            <a:r>
              <a:rPr lang="zh-CN" altLang="en-US" sz="1605" strike="noStrike" noProof="1"/>
              <a:t>第四级</a:t>
            </a:r>
            <a:endParaRPr lang="zh-CN" altLang="en-US" strike="noStrike" noProof="1"/>
          </a:p>
          <a:p>
            <a:pPr lvl="4" fontAlgn="auto"/>
            <a:r>
              <a:rPr lang="zh-CN" altLang="en-US" sz="1605" strike="noStrike" noProof="1"/>
              <a:t>第五级</a:t>
            </a:r>
            <a:endParaRPr lang="zh-CN" altLang="en-US" strike="noStrike" noProof="1"/>
          </a:p>
        </p:txBody>
      </p:sp>
      <p:sp>
        <p:nvSpPr>
          <p:cNvPr id="5" name="日期占位符 4"/>
          <p:cNvSpPr>
            <a:spLocks noGrp="1"/>
          </p:cNvSpPr>
          <p:nvPr>
            <p:ph type="dt" sz="half" idx="10"/>
          </p:nvPr>
        </p:nvSpPr>
        <p:spPr/>
        <p:txBody>
          <a:bodyPr/>
          <a:lstStyle/>
          <a:p>
            <a:pPr fontAlgn="base"/>
            <a:fld id="{D0B1E9A6-3BBE-4152-ABC2-7AF76252B64C}" type="datetimeFigureOut">
              <a:rPr lang="zh-CN" altLang="en-US" sz="1070" strike="noStrike" noProof="1" smtClean="0">
                <a:latin typeface="Arial" panose="020B0604020202020204" pitchFamily="34" charset="0"/>
                <a:ea typeface="楷体_GB2312" pitchFamily="49" charset="-122"/>
                <a:cs typeface="+mn-cs"/>
              </a:rPr>
              <a:t>2022/7/25</a:t>
            </a:fld>
            <a:endParaRPr lang="zh-CN" altLang="en-US" strike="noStrike" noProof="1"/>
          </a:p>
        </p:txBody>
      </p:sp>
      <p:sp>
        <p:nvSpPr>
          <p:cNvPr id="6" name="页脚占位符 5"/>
          <p:cNvSpPr>
            <a:spLocks noGrp="1"/>
          </p:cNvSpPr>
          <p:nvPr>
            <p:ph type="ftr" sz="quarter" idx="11"/>
          </p:nvPr>
        </p:nvSpPr>
        <p:spPr/>
        <p:txBody>
          <a:bodyPr/>
          <a:lstStyle/>
          <a:p>
            <a:pPr fontAlgn="base"/>
            <a:endParaRPr lang="zh-CN" altLang="en-US" strike="noStrike" noProof="1"/>
          </a:p>
        </p:txBody>
      </p:sp>
      <p:sp>
        <p:nvSpPr>
          <p:cNvPr id="7" name="灯片编号占位符 6"/>
          <p:cNvSpPr>
            <a:spLocks noGrp="1"/>
          </p:cNvSpPr>
          <p:nvPr>
            <p:ph type="sldNum" sz="quarter" idx="12"/>
          </p:nvPr>
        </p:nvSpPr>
        <p:spPr/>
        <p:txBody>
          <a:bodyPr/>
          <a:lstStyle/>
          <a:p>
            <a:pPr fontAlgn="base"/>
            <a:fld id="{480A614B-7A5B-4F2F-9614-821D6EA51160}" type="slidenum">
              <a:rPr lang="zh-CN" altLang="en-US" sz="1070" strike="noStrike" noProof="1" smtClean="0">
                <a:latin typeface="Arial" panose="020B0604020202020204" pitchFamily="34" charset="0"/>
                <a:ea typeface="楷体_GB2312" pitchFamily="49" charset="-122"/>
                <a:cs typeface="+mn-cs"/>
              </a:rPr>
              <a:t>‹#›</a:t>
            </a:fld>
            <a:endParaRPr lang="zh-CN" altLang="en-US" strike="noStrike" noProof="1"/>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pPr fontAlgn="auto"/>
            <a:r>
              <a:rPr lang="zh-CN" altLang="en-US" sz="3925" strike="noStrike" noProof="1"/>
              <a:t>单击此处编辑母版标题样式</a:t>
            </a:r>
            <a:endParaRPr lang="zh-CN" altLang="en-US" strike="noStrike" noProof="1"/>
          </a:p>
        </p:txBody>
      </p:sp>
      <p:sp>
        <p:nvSpPr>
          <p:cNvPr id="3" name="文本占位符 2"/>
          <p:cNvSpPr>
            <a:spLocks noGrp="1"/>
          </p:cNvSpPr>
          <p:nvPr>
            <p:ph type="body" idx="1"/>
          </p:nvPr>
        </p:nvSpPr>
        <p:spPr>
          <a:xfrm>
            <a:off x="457004" y="1151645"/>
            <a:ext cx="4040867" cy="479725"/>
          </a:xfrm>
        </p:spPr>
        <p:txBody>
          <a:bodyPr anchor="b"/>
          <a:lstStyle>
            <a:lvl1pPr marL="0" indent="0">
              <a:buNone/>
              <a:defRPr sz="2140" b="1"/>
            </a:lvl1pPr>
            <a:lvl2pPr marL="407035" indent="0">
              <a:buNone/>
              <a:defRPr sz="1780" b="1"/>
            </a:lvl2pPr>
            <a:lvl3pPr marL="814705" indent="0">
              <a:buNone/>
              <a:defRPr sz="1605" b="1"/>
            </a:lvl3pPr>
            <a:lvl4pPr marL="1222375" indent="0">
              <a:buNone/>
              <a:defRPr sz="1425" b="1"/>
            </a:lvl4pPr>
            <a:lvl5pPr marL="1630045" indent="0">
              <a:buNone/>
              <a:defRPr sz="1425" b="1"/>
            </a:lvl5pPr>
            <a:lvl6pPr marL="2037715" indent="0">
              <a:buNone/>
              <a:defRPr sz="1425" b="1"/>
            </a:lvl6pPr>
            <a:lvl7pPr marL="2445385" indent="0">
              <a:buNone/>
              <a:defRPr sz="1425" b="1"/>
            </a:lvl7pPr>
            <a:lvl8pPr marL="2852420" indent="0">
              <a:buNone/>
              <a:defRPr sz="1425" b="1"/>
            </a:lvl8pPr>
            <a:lvl9pPr marL="3260725" indent="0">
              <a:buNone/>
              <a:defRPr sz="1425" b="1"/>
            </a:lvl9pPr>
          </a:lstStyle>
          <a:p>
            <a:pPr lvl="0" fontAlgn="auto"/>
            <a:r>
              <a:rPr lang="zh-CN" altLang="en-US" sz="2140" strike="noStrike" noProof="1"/>
              <a:t>单击此处编辑母版文本样式</a:t>
            </a:r>
            <a:endParaRPr lang="zh-CN" altLang="en-US" strike="noStrike" noProof="1"/>
          </a:p>
        </p:txBody>
      </p:sp>
      <p:sp>
        <p:nvSpPr>
          <p:cNvPr id="4" name="内容占位符 3"/>
          <p:cNvSpPr>
            <a:spLocks noGrp="1"/>
          </p:cNvSpPr>
          <p:nvPr>
            <p:ph sz="half" idx="2"/>
          </p:nvPr>
        </p:nvSpPr>
        <p:spPr>
          <a:xfrm>
            <a:off x="457004" y="1631369"/>
            <a:ext cx="4040867" cy="2963097"/>
          </a:xfrm>
        </p:spPr>
        <p:txBody>
          <a:bodyPr/>
          <a:lstStyle>
            <a:lvl1pPr>
              <a:defRPr sz="2140"/>
            </a:lvl1pPr>
            <a:lvl2pPr>
              <a:defRPr sz="1780"/>
            </a:lvl2pPr>
            <a:lvl3pPr>
              <a:defRPr sz="1605"/>
            </a:lvl3pPr>
            <a:lvl4pPr>
              <a:defRPr sz="1425"/>
            </a:lvl4pPr>
            <a:lvl5pPr>
              <a:defRPr sz="1425"/>
            </a:lvl5pPr>
            <a:lvl6pPr>
              <a:defRPr sz="1425"/>
            </a:lvl6pPr>
            <a:lvl7pPr>
              <a:defRPr sz="1425"/>
            </a:lvl7pPr>
            <a:lvl8pPr>
              <a:defRPr sz="1425"/>
            </a:lvl8pPr>
            <a:lvl9pPr>
              <a:defRPr sz="1425"/>
            </a:lvl9pPr>
          </a:lstStyle>
          <a:p>
            <a:pPr lvl="0" fontAlgn="auto"/>
            <a:r>
              <a:rPr lang="zh-CN" altLang="en-US" sz="2140" strike="noStrike" noProof="1"/>
              <a:t>单击此处编辑母版文本样式</a:t>
            </a:r>
            <a:endParaRPr lang="zh-CN" altLang="en-US" strike="noStrike" noProof="1"/>
          </a:p>
          <a:p>
            <a:pPr lvl="1" fontAlgn="auto"/>
            <a:r>
              <a:rPr lang="zh-CN" altLang="en-US" sz="1780" strike="noStrike" noProof="1"/>
              <a:t>第二级</a:t>
            </a:r>
            <a:endParaRPr lang="zh-CN" altLang="en-US" strike="noStrike" noProof="1"/>
          </a:p>
          <a:p>
            <a:pPr lvl="2" fontAlgn="auto"/>
            <a:r>
              <a:rPr lang="zh-CN" altLang="en-US" sz="1605" strike="noStrike" noProof="1"/>
              <a:t>第三级</a:t>
            </a:r>
            <a:endParaRPr lang="zh-CN" altLang="en-US" strike="noStrike" noProof="1"/>
          </a:p>
          <a:p>
            <a:pPr lvl="3" fontAlgn="auto"/>
            <a:r>
              <a:rPr lang="zh-CN" altLang="en-US" sz="1425" strike="noStrike" noProof="1"/>
              <a:t>第四级</a:t>
            </a:r>
            <a:endParaRPr lang="zh-CN" altLang="en-US" strike="noStrike" noProof="1"/>
          </a:p>
          <a:p>
            <a:pPr lvl="4" fontAlgn="auto"/>
            <a:r>
              <a:rPr lang="zh-CN" altLang="en-US" sz="1425" strike="noStrike" noProof="1"/>
              <a:t>第五级</a:t>
            </a:r>
            <a:endParaRPr lang="zh-CN" altLang="en-US" strike="noStrike" noProof="1"/>
          </a:p>
        </p:txBody>
      </p:sp>
      <p:sp>
        <p:nvSpPr>
          <p:cNvPr id="5" name="文本占位符 4"/>
          <p:cNvSpPr>
            <a:spLocks noGrp="1"/>
          </p:cNvSpPr>
          <p:nvPr>
            <p:ph type="body" sz="quarter" idx="3"/>
          </p:nvPr>
        </p:nvSpPr>
        <p:spPr>
          <a:xfrm>
            <a:off x="4645019" y="1151645"/>
            <a:ext cx="4042283" cy="479725"/>
          </a:xfrm>
        </p:spPr>
        <p:txBody>
          <a:bodyPr anchor="b"/>
          <a:lstStyle>
            <a:lvl1pPr marL="0" indent="0">
              <a:buNone/>
              <a:defRPr sz="2140" b="1"/>
            </a:lvl1pPr>
            <a:lvl2pPr marL="407035" indent="0">
              <a:buNone/>
              <a:defRPr sz="1780" b="1"/>
            </a:lvl2pPr>
            <a:lvl3pPr marL="814705" indent="0">
              <a:buNone/>
              <a:defRPr sz="1605" b="1"/>
            </a:lvl3pPr>
            <a:lvl4pPr marL="1222375" indent="0">
              <a:buNone/>
              <a:defRPr sz="1425" b="1"/>
            </a:lvl4pPr>
            <a:lvl5pPr marL="1630045" indent="0">
              <a:buNone/>
              <a:defRPr sz="1425" b="1"/>
            </a:lvl5pPr>
            <a:lvl6pPr marL="2037715" indent="0">
              <a:buNone/>
              <a:defRPr sz="1425" b="1"/>
            </a:lvl6pPr>
            <a:lvl7pPr marL="2445385" indent="0">
              <a:buNone/>
              <a:defRPr sz="1425" b="1"/>
            </a:lvl7pPr>
            <a:lvl8pPr marL="2852420" indent="0">
              <a:buNone/>
              <a:defRPr sz="1425" b="1"/>
            </a:lvl8pPr>
            <a:lvl9pPr marL="3260725" indent="0">
              <a:buNone/>
              <a:defRPr sz="1425" b="1"/>
            </a:lvl9pPr>
          </a:lstStyle>
          <a:p>
            <a:pPr lvl="0" fontAlgn="auto"/>
            <a:r>
              <a:rPr lang="zh-CN" altLang="en-US" sz="2140" strike="noStrike" noProof="1"/>
              <a:t>单击此处编辑母版文本样式</a:t>
            </a:r>
            <a:endParaRPr lang="zh-CN" altLang="en-US" strike="noStrike" noProof="1"/>
          </a:p>
        </p:txBody>
      </p:sp>
      <p:sp>
        <p:nvSpPr>
          <p:cNvPr id="6" name="内容占位符 5"/>
          <p:cNvSpPr>
            <a:spLocks noGrp="1"/>
          </p:cNvSpPr>
          <p:nvPr>
            <p:ph sz="quarter" idx="4"/>
          </p:nvPr>
        </p:nvSpPr>
        <p:spPr>
          <a:xfrm>
            <a:off x="4645019" y="1631369"/>
            <a:ext cx="4042283" cy="2963097"/>
          </a:xfrm>
        </p:spPr>
        <p:txBody>
          <a:bodyPr/>
          <a:lstStyle>
            <a:lvl1pPr>
              <a:defRPr sz="2140"/>
            </a:lvl1pPr>
            <a:lvl2pPr>
              <a:defRPr sz="1780"/>
            </a:lvl2pPr>
            <a:lvl3pPr>
              <a:defRPr sz="1605"/>
            </a:lvl3pPr>
            <a:lvl4pPr>
              <a:defRPr sz="1425"/>
            </a:lvl4pPr>
            <a:lvl5pPr>
              <a:defRPr sz="1425"/>
            </a:lvl5pPr>
            <a:lvl6pPr>
              <a:defRPr sz="1425"/>
            </a:lvl6pPr>
            <a:lvl7pPr>
              <a:defRPr sz="1425"/>
            </a:lvl7pPr>
            <a:lvl8pPr>
              <a:defRPr sz="1425"/>
            </a:lvl8pPr>
            <a:lvl9pPr>
              <a:defRPr sz="1425"/>
            </a:lvl9pPr>
          </a:lstStyle>
          <a:p>
            <a:pPr lvl="0" fontAlgn="auto"/>
            <a:r>
              <a:rPr lang="zh-CN" altLang="en-US" sz="2140" strike="noStrike" noProof="1"/>
              <a:t>单击此处编辑母版文本样式</a:t>
            </a:r>
            <a:endParaRPr lang="zh-CN" altLang="en-US" strike="noStrike" noProof="1"/>
          </a:p>
          <a:p>
            <a:pPr lvl="1" fontAlgn="auto"/>
            <a:r>
              <a:rPr lang="zh-CN" altLang="en-US" sz="1780" strike="noStrike" noProof="1"/>
              <a:t>第二级</a:t>
            </a:r>
            <a:endParaRPr lang="zh-CN" altLang="en-US" strike="noStrike" noProof="1"/>
          </a:p>
          <a:p>
            <a:pPr lvl="2" fontAlgn="auto"/>
            <a:r>
              <a:rPr lang="zh-CN" altLang="en-US" sz="1605" strike="noStrike" noProof="1"/>
              <a:t>第三级</a:t>
            </a:r>
            <a:endParaRPr lang="zh-CN" altLang="en-US" strike="noStrike" noProof="1"/>
          </a:p>
          <a:p>
            <a:pPr lvl="3" fontAlgn="auto"/>
            <a:r>
              <a:rPr lang="zh-CN" altLang="en-US" sz="1425" strike="noStrike" noProof="1"/>
              <a:t>第四级</a:t>
            </a:r>
            <a:endParaRPr lang="zh-CN" altLang="en-US" strike="noStrike" noProof="1"/>
          </a:p>
          <a:p>
            <a:pPr lvl="4" fontAlgn="auto"/>
            <a:r>
              <a:rPr lang="zh-CN" altLang="en-US" sz="1425" strike="noStrike" noProof="1"/>
              <a:t>第五级</a:t>
            </a:r>
            <a:endParaRPr lang="zh-CN" altLang="en-US" strike="noStrike" noProof="1"/>
          </a:p>
        </p:txBody>
      </p:sp>
      <p:sp>
        <p:nvSpPr>
          <p:cNvPr id="7" name="日期占位符 6"/>
          <p:cNvSpPr>
            <a:spLocks noGrp="1"/>
          </p:cNvSpPr>
          <p:nvPr>
            <p:ph type="dt" sz="half" idx="10"/>
          </p:nvPr>
        </p:nvSpPr>
        <p:spPr/>
        <p:txBody>
          <a:bodyPr/>
          <a:lstStyle/>
          <a:p>
            <a:pPr fontAlgn="base"/>
            <a:fld id="{D0B1E9A6-3BBE-4152-ABC2-7AF76252B64C}" type="datetimeFigureOut">
              <a:rPr lang="zh-CN" altLang="en-US" sz="1070" strike="noStrike" noProof="1" smtClean="0">
                <a:latin typeface="Arial" panose="020B0604020202020204" pitchFamily="34" charset="0"/>
                <a:ea typeface="楷体_GB2312" pitchFamily="49" charset="-122"/>
                <a:cs typeface="+mn-cs"/>
              </a:rPr>
              <a:t>2022/7/25</a:t>
            </a:fld>
            <a:endParaRPr lang="zh-CN" altLang="en-US" strike="noStrike" noProof="1"/>
          </a:p>
        </p:txBody>
      </p:sp>
      <p:sp>
        <p:nvSpPr>
          <p:cNvPr id="8" name="页脚占位符 7"/>
          <p:cNvSpPr>
            <a:spLocks noGrp="1"/>
          </p:cNvSpPr>
          <p:nvPr>
            <p:ph type="ftr" sz="quarter" idx="11"/>
          </p:nvPr>
        </p:nvSpPr>
        <p:spPr/>
        <p:txBody>
          <a:bodyPr/>
          <a:lstStyle/>
          <a:p>
            <a:pPr fontAlgn="base"/>
            <a:endParaRPr lang="zh-CN" altLang="en-US" strike="noStrike" noProof="1"/>
          </a:p>
        </p:txBody>
      </p:sp>
      <p:sp>
        <p:nvSpPr>
          <p:cNvPr id="9" name="灯片编号占位符 8"/>
          <p:cNvSpPr>
            <a:spLocks noGrp="1"/>
          </p:cNvSpPr>
          <p:nvPr>
            <p:ph type="sldNum" sz="quarter" idx="12"/>
          </p:nvPr>
        </p:nvSpPr>
        <p:spPr/>
        <p:txBody>
          <a:bodyPr/>
          <a:lstStyle/>
          <a:p>
            <a:pPr fontAlgn="base"/>
            <a:fld id="{480A614B-7A5B-4F2F-9614-821D6EA51160}" type="slidenum">
              <a:rPr lang="zh-CN" altLang="en-US" sz="1070" strike="noStrike" noProof="1" smtClean="0">
                <a:latin typeface="Arial" panose="020B0604020202020204" pitchFamily="34" charset="0"/>
                <a:ea typeface="楷体_GB2312" pitchFamily="49" charset="-122"/>
                <a:cs typeface="+mn-cs"/>
              </a:rPr>
              <a:t>‹#›</a:t>
            </a:fld>
            <a:endParaRPr lang="zh-CN" altLang="en-US" strike="noStrike" noProof="1"/>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auto"/>
            <a:r>
              <a:rPr lang="zh-CN" altLang="en-US" sz="3925" strike="noStrike" noProof="1"/>
              <a:t>单击此处编辑母版标题样式</a:t>
            </a:r>
            <a:endParaRPr lang="zh-CN" altLang="en-US" strike="noStrike" noProof="1"/>
          </a:p>
        </p:txBody>
      </p:sp>
      <p:sp>
        <p:nvSpPr>
          <p:cNvPr id="3" name="日期占位符 2"/>
          <p:cNvSpPr>
            <a:spLocks noGrp="1"/>
          </p:cNvSpPr>
          <p:nvPr>
            <p:ph type="dt" sz="half" idx="10"/>
          </p:nvPr>
        </p:nvSpPr>
        <p:spPr/>
        <p:txBody>
          <a:bodyPr/>
          <a:lstStyle/>
          <a:p>
            <a:pPr fontAlgn="base"/>
            <a:fld id="{D0B1E9A6-3BBE-4152-ABC2-7AF76252B64C}" type="datetimeFigureOut">
              <a:rPr lang="zh-CN" altLang="en-US" sz="1070" strike="noStrike" noProof="1" smtClean="0">
                <a:latin typeface="Arial" panose="020B0604020202020204" pitchFamily="34" charset="0"/>
                <a:ea typeface="楷体_GB2312" pitchFamily="49" charset="-122"/>
                <a:cs typeface="+mn-cs"/>
              </a:rPr>
              <a:t>2022/7/25</a:t>
            </a:fld>
            <a:endParaRPr lang="zh-CN" altLang="en-US" strike="noStrike" noProof="1"/>
          </a:p>
        </p:txBody>
      </p:sp>
      <p:sp>
        <p:nvSpPr>
          <p:cNvPr id="4" name="页脚占位符 3"/>
          <p:cNvSpPr>
            <a:spLocks noGrp="1"/>
          </p:cNvSpPr>
          <p:nvPr>
            <p:ph type="ftr" sz="quarter" idx="11"/>
          </p:nvPr>
        </p:nvSpPr>
        <p:spPr/>
        <p:txBody>
          <a:bodyPr/>
          <a:lstStyle/>
          <a:p>
            <a:pPr fontAlgn="base"/>
            <a:endParaRPr lang="zh-CN" altLang="en-US" strike="noStrike" noProof="1"/>
          </a:p>
        </p:txBody>
      </p:sp>
      <p:sp>
        <p:nvSpPr>
          <p:cNvPr id="5" name="灯片编号占位符 4"/>
          <p:cNvSpPr>
            <a:spLocks noGrp="1"/>
          </p:cNvSpPr>
          <p:nvPr>
            <p:ph type="sldNum" sz="quarter" idx="12"/>
          </p:nvPr>
        </p:nvSpPr>
        <p:spPr/>
        <p:txBody>
          <a:bodyPr/>
          <a:lstStyle/>
          <a:p>
            <a:pPr fontAlgn="base"/>
            <a:fld id="{480A614B-7A5B-4F2F-9614-821D6EA51160}" type="slidenum">
              <a:rPr lang="zh-CN" altLang="en-US" sz="1070" strike="noStrike" noProof="1" smtClean="0">
                <a:latin typeface="Arial" panose="020B0604020202020204" pitchFamily="34" charset="0"/>
                <a:ea typeface="楷体_GB2312" pitchFamily="49" charset="-122"/>
                <a:cs typeface="+mn-cs"/>
              </a:rPr>
              <a:t>‹#›</a:t>
            </a:fld>
            <a:endParaRPr lang="zh-CN" altLang="en-US" strike="noStrike" noProof="1"/>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909" y="1282379"/>
            <a:ext cx="7886961" cy="2139680"/>
          </a:xfrm>
        </p:spPr>
        <p:txBody>
          <a:bodyPr anchor="b"/>
          <a:lstStyle>
            <a:lvl1pPr>
              <a:defRPr sz="4500"/>
            </a:lvl1pPr>
          </a:lstStyle>
          <a:p>
            <a:pPr fontAlgn="auto"/>
            <a:r>
              <a:rPr lang="zh-CN" altLang="en-US" strike="noStrike" noProof="1"/>
              <a:t>单击此处编辑母版标题样式</a:t>
            </a:r>
            <a:endParaRPr lang="en-US" strike="noStrike" noProof="1"/>
          </a:p>
        </p:txBody>
      </p:sp>
      <p:sp>
        <p:nvSpPr>
          <p:cNvPr id="3" name="Text Placeholder 2"/>
          <p:cNvSpPr>
            <a:spLocks noGrp="1"/>
          </p:cNvSpPr>
          <p:nvPr>
            <p:ph type="body" idx="1" hasCustomPrompt="1"/>
          </p:nvPr>
        </p:nvSpPr>
        <p:spPr>
          <a:xfrm>
            <a:off x="623909" y="3442301"/>
            <a:ext cx="7886961" cy="1125207"/>
          </a:xfrm>
        </p:spPr>
        <p:txBody>
          <a:bodyPr/>
          <a:lstStyle>
            <a:lvl1pPr marL="0" indent="0">
              <a:buNone/>
              <a:defRPr sz="1800">
                <a:solidFill>
                  <a:schemeClr val="tx1">
                    <a:tint val="75000"/>
                  </a:schemeClr>
                </a:solidFill>
              </a:defRPr>
            </a:lvl1pPr>
            <a:lvl2pPr marL="342265" indent="0">
              <a:buNone/>
              <a:defRPr sz="1500">
                <a:solidFill>
                  <a:schemeClr val="tx1">
                    <a:tint val="75000"/>
                  </a:schemeClr>
                </a:solidFill>
              </a:defRPr>
            </a:lvl2pPr>
            <a:lvl3pPr marL="685800" indent="0">
              <a:buNone/>
              <a:defRPr sz="1350">
                <a:solidFill>
                  <a:schemeClr val="tx1">
                    <a:tint val="75000"/>
                  </a:schemeClr>
                </a:solidFill>
              </a:defRPr>
            </a:lvl3pPr>
            <a:lvl4pPr marL="1028065"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auto"/>
            <a:r>
              <a:rPr lang="zh-CN" altLang="en-US" strike="noStrike" noProof="1"/>
              <a:t>编辑母版文本样式</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200" b="0" i="0" u="none" strike="noStrike" kern="1200" cap="none" spc="0" normalizeH="0" baseline="0" noProof="0">
              <a:ln>
                <a:noFill/>
              </a:ln>
              <a:solidFill>
                <a:schemeClr val="tx1"/>
              </a:solidFill>
              <a:effectLst/>
              <a:uLnTx/>
              <a:uFillTx/>
              <a:latin typeface="+mj-lt"/>
              <a:ea typeface="宋体" panose="02010600030101010101" pitchFamily="2" charset="-122"/>
              <a:cs typeface="宋体" panose="02010600030101010101" pitchFamily="2" charset="-122"/>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200" b="0" i="0" u="none" strike="noStrike" kern="1200" cap="none" spc="0" normalizeH="0" baseline="0" noProof="0">
              <a:ln>
                <a:noFill/>
              </a:ln>
              <a:solidFill>
                <a:schemeClr val="tx1"/>
              </a:solidFill>
              <a:effectLst/>
              <a:uLnTx/>
              <a:uFillTx/>
              <a:latin typeface="+mj-lt"/>
              <a:ea typeface="宋体" panose="02010600030101010101" pitchFamily="2" charset="-122"/>
              <a:cs typeface="宋体" panose="02010600030101010101" pitchFamily="2" charset="-122"/>
            </a:endParaRPr>
          </a:p>
        </p:txBody>
      </p:sp>
      <p:sp>
        <p:nvSpPr>
          <p:cNvPr id="6" name="灯片编号占位符 5"/>
          <p:cNvSpPr>
            <a:spLocks noGrp="1"/>
          </p:cNvSpPr>
          <p:nvPr>
            <p:ph type="sldNum" sz="quarter" idx="12"/>
          </p:nvPr>
        </p:nvSpPr>
        <p:spPr/>
        <p:txBody>
          <a:bodyPr/>
          <a:lstStyle/>
          <a:p>
            <a:pPr lvl="0" fontAlgn="base"/>
            <a:fld id="{9A0DB2DC-4C9A-4742-B13C-FB6460FD3503}" type="slidenum">
              <a:rPr lang="en-US" altLang="zh-CN" strike="noStrike" noProof="1" dirty="0">
                <a:latin typeface="Garamond" pitchFamily="18" charset="0"/>
                <a:ea typeface="宋体" panose="02010600030101010101" pitchFamily="2" charset="-122"/>
                <a:cs typeface="+mn-cs"/>
              </a:rPr>
              <a:t>‹#›</a:t>
            </a:fld>
            <a:endParaRPr lang="en-US" altLang="zh-CN" strike="noStrike" noProof="1"/>
          </a:p>
        </p:txBody>
      </p:sp>
    </p:spTree>
  </p:cSld>
  <p:clrMapOvr>
    <a:masterClrMapping/>
  </p:clrMapOvr>
  <p:hf sldNum="0"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fontAlgn="base"/>
            <a:fld id="{D0B1E9A6-3BBE-4152-ABC2-7AF76252B64C}" type="datetimeFigureOut">
              <a:rPr lang="zh-CN" altLang="en-US" sz="1070" strike="noStrike" noProof="1" smtClean="0">
                <a:latin typeface="Arial" panose="020B0604020202020204" pitchFamily="34" charset="0"/>
                <a:ea typeface="楷体_GB2312" pitchFamily="49" charset="-122"/>
                <a:cs typeface="+mn-cs"/>
              </a:rPr>
              <a:t>2022/7/25</a:t>
            </a:fld>
            <a:endParaRPr lang="zh-CN" altLang="en-US" strike="noStrike" noProof="1"/>
          </a:p>
        </p:txBody>
      </p:sp>
      <p:sp>
        <p:nvSpPr>
          <p:cNvPr id="3" name="页脚占位符 2"/>
          <p:cNvSpPr>
            <a:spLocks noGrp="1"/>
          </p:cNvSpPr>
          <p:nvPr>
            <p:ph type="ftr" sz="quarter" idx="11"/>
          </p:nvPr>
        </p:nvSpPr>
        <p:spPr/>
        <p:txBody>
          <a:bodyPr/>
          <a:lstStyle/>
          <a:p>
            <a:pPr fontAlgn="base"/>
            <a:endParaRPr lang="zh-CN" altLang="en-US" strike="noStrike" noProof="1"/>
          </a:p>
        </p:txBody>
      </p:sp>
      <p:sp>
        <p:nvSpPr>
          <p:cNvPr id="4" name="灯片编号占位符 3"/>
          <p:cNvSpPr>
            <a:spLocks noGrp="1"/>
          </p:cNvSpPr>
          <p:nvPr>
            <p:ph type="sldNum" sz="quarter" idx="12"/>
          </p:nvPr>
        </p:nvSpPr>
        <p:spPr/>
        <p:txBody>
          <a:bodyPr/>
          <a:lstStyle/>
          <a:p>
            <a:pPr fontAlgn="base"/>
            <a:fld id="{480A614B-7A5B-4F2F-9614-821D6EA51160}" type="slidenum">
              <a:rPr lang="zh-CN" altLang="en-US" sz="1070" strike="noStrike" noProof="1" smtClean="0">
                <a:latin typeface="Arial" panose="020B0604020202020204" pitchFamily="34" charset="0"/>
                <a:ea typeface="楷体_GB2312" pitchFamily="49" charset="-122"/>
                <a:cs typeface="+mn-cs"/>
              </a:rPr>
              <a:t>‹#›</a:t>
            </a:fld>
            <a:endParaRPr lang="zh-CN" altLang="en-US" strike="noStrike" noProof="1"/>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004" y="204300"/>
            <a:ext cx="3008013" cy="871677"/>
          </a:xfrm>
        </p:spPr>
        <p:txBody>
          <a:bodyPr anchor="b"/>
          <a:lstStyle>
            <a:lvl1pPr algn="l">
              <a:defRPr sz="1780" b="1"/>
            </a:lvl1pPr>
          </a:lstStyle>
          <a:p>
            <a:pPr fontAlgn="auto"/>
            <a:r>
              <a:rPr lang="zh-CN" altLang="en-US" sz="1780" strike="noStrike" noProof="1"/>
              <a:t>单击此处编辑母版标题样式</a:t>
            </a:r>
            <a:endParaRPr lang="zh-CN" altLang="en-US" strike="noStrike" noProof="1"/>
          </a:p>
        </p:txBody>
      </p:sp>
      <p:sp>
        <p:nvSpPr>
          <p:cNvPr id="3" name="内容占位符 2"/>
          <p:cNvSpPr>
            <a:spLocks noGrp="1"/>
          </p:cNvSpPr>
          <p:nvPr>
            <p:ph idx="1"/>
          </p:nvPr>
        </p:nvSpPr>
        <p:spPr>
          <a:xfrm>
            <a:off x="3575377" y="204301"/>
            <a:ext cx="5111924" cy="4390165"/>
          </a:xfrm>
        </p:spPr>
        <p:txBody>
          <a:bodyPr/>
          <a:lstStyle>
            <a:lvl1pPr>
              <a:defRPr sz="2850"/>
            </a:lvl1pPr>
            <a:lvl2pPr>
              <a:defRPr sz="2500"/>
            </a:lvl2pPr>
            <a:lvl3pPr>
              <a:defRPr sz="2140"/>
            </a:lvl3pPr>
            <a:lvl4pPr>
              <a:defRPr sz="1780"/>
            </a:lvl4pPr>
            <a:lvl5pPr>
              <a:defRPr sz="1780"/>
            </a:lvl5pPr>
            <a:lvl6pPr>
              <a:defRPr sz="1780"/>
            </a:lvl6pPr>
            <a:lvl7pPr>
              <a:defRPr sz="1780"/>
            </a:lvl7pPr>
            <a:lvl8pPr>
              <a:defRPr sz="1780"/>
            </a:lvl8pPr>
            <a:lvl9pPr>
              <a:defRPr sz="1780"/>
            </a:lvl9pPr>
          </a:lstStyle>
          <a:p>
            <a:pPr lvl="0" fontAlgn="auto"/>
            <a:r>
              <a:rPr lang="zh-CN" altLang="en-US" sz="2850" strike="noStrike" noProof="1"/>
              <a:t>单击此处编辑母版文本样式</a:t>
            </a:r>
            <a:endParaRPr lang="zh-CN" altLang="en-US" strike="noStrike" noProof="1"/>
          </a:p>
          <a:p>
            <a:pPr lvl="1" fontAlgn="auto"/>
            <a:r>
              <a:rPr lang="zh-CN" altLang="en-US" strike="noStrike" noProof="1"/>
              <a:t>第二级</a:t>
            </a:r>
          </a:p>
          <a:p>
            <a:pPr lvl="2" fontAlgn="auto"/>
            <a:r>
              <a:rPr lang="zh-CN" altLang="en-US" sz="2140" strike="noStrike" noProof="1"/>
              <a:t>第三级</a:t>
            </a:r>
            <a:endParaRPr lang="zh-CN" altLang="en-US" strike="noStrike" noProof="1"/>
          </a:p>
          <a:p>
            <a:pPr lvl="3" fontAlgn="auto"/>
            <a:r>
              <a:rPr lang="zh-CN" altLang="en-US" sz="1780" strike="noStrike" noProof="1"/>
              <a:t>第四级</a:t>
            </a:r>
            <a:endParaRPr lang="zh-CN" altLang="en-US" strike="noStrike" noProof="1"/>
          </a:p>
          <a:p>
            <a:pPr lvl="4" fontAlgn="auto"/>
            <a:r>
              <a:rPr lang="zh-CN" altLang="en-US" sz="1780" strike="noStrike" noProof="1"/>
              <a:t>第五级</a:t>
            </a:r>
            <a:endParaRPr lang="zh-CN" altLang="en-US" strike="noStrike" noProof="1"/>
          </a:p>
        </p:txBody>
      </p:sp>
      <p:sp>
        <p:nvSpPr>
          <p:cNvPr id="4" name="文本占位符 3"/>
          <p:cNvSpPr>
            <a:spLocks noGrp="1"/>
          </p:cNvSpPr>
          <p:nvPr>
            <p:ph type="body" sz="half" idx="2"/>
          </p:nvPr>
        </p:nvSpPr>
        <p:spPr>
          <a:xfrm>
            <a:off x="457004" y="1075978"/>
            <a:ext cx="3008013" cy="3518488"/>
          </a:xfrm>
        </p:spPr>
        <p:txBody>
          <a:bodyPr/>
          <a:lstStyle>
            <a:lvl1pPr marL="0" indent="0">
              <a:buNone/>
              <a:defRPr sz="1250"/>
            </a:lvl1pPr>
            <a:lvl2pPr marL="407035" indent="0">
              <a:buNone/>
              <a:defRPr sz="1070"/>
            </a:lvl2pPr>
            <a:lvl3pPr marL="814705" indent="0">
              <a:buNone/>
              <a:defRPr sz="895"/>
            </a:lvl3pPr>
            <a:lvl4pPr marL="1222375" indent="0">
              <a:buNone/>
              <a:defRPr sz="805"/>
            </a:lvl4pPr>
            <a:lvl5pPr marL="1630045" indent="0">
              <a:buNone/>
              <a:defRPr sz="805"/>
            </a:lvl5pPr>
            <a:lvl6pPr marL="2037715" indent="0">
              <a:buNone/>
              <a:defRPr sz="805"/>
            </a:lvl6pPr>
            <a:lvl7pPr marL="2445385" indent="0">
              <a:buNone/>
              <a:defRPr sz="805"/>
            </a:lvl7pPr>
            <a:lvl8pPr marL="2852420" indent="0">
              <a:buNone/>
              <a:defRPr sz="805"/>
            </a:lvl8pPr>
            <a:lvl9pPr marL="3260725" indent="0">
              <a:buNone/>
              <a:defRPr sz="805"/>
            </a:lvl9pPr>
          </a:lstStyle>
          <a:p>
            <a:pPr lvl="0" fontAlgn="auto"/>
            <a:r>
              <a:rPr lang="zh-CN" altLang="en-US" sz="1250" strike="noStrike" noProof="1"/>
              <a:t>单击此处编辑母版文本样式</a:t>
            </a:r>
            <a:endParaRPr lang="zh-CN" altLang="en-US" strike="noStrike" noProof="1"/>
          </a:p>
        </p:txBody>
      </p:sp>
      <p:sp>
        <p:nvSpPr>
          <p:cNvPr id="5" name="日期占位符 4"/>
          <p:cNvSpPr>
            <a:spLocks noGrp="1"/>
          </p:cNvSpPr>
          <p:nvPr>
            <p:ph type="dt" sz="half" idx="10"/>
          </p:nvPr>
        </p:nvSpPr>
        <p:spPr/>
        <p:txBody>
          <a:bodyPr/>
          <a:lstStyle/>
          <a:p>
            <a:pPr fontAlgn="base"/>
            <a:fld id="{D0B1E9A6-3BBE-4152-ABC2-7AF76252B64C}" type="datetimeFigureOut">
              <a:rPr lang="zh-CN" altLang="en-US" sz="1070" strike="noStrike" noProof="1" smtClean="0">
                <a:latin typeface="Arial" panose="020B0604020202020204" pitchFamily="34" charset="0"/>
                <a:ea typeface="楷体_GB2312" pitchFamily="49" charset="-122"/>
                <a:cs typeface="+mn-cs"/>
              </a:rPr>
              <a:t>2022/7/25</a:t>
            </a:fld>
            <a:endParaRPr lang="zh-CN" altLang="en-US" strike="noStrike" noProof="1"/>
          </a:p>
        </p:txBody>
      </p:sp>
      <p:sp>
        <p:nvSpPr>
          <p:cNvPr id="6" name="页脚占位符 5"/>
          <p:cNvSpPr>
            <a:spLocks noGrp="1"/>
          </p:cNvSpPr>
          <p:nvPr>
            <p:ph type="ftr" sz="quarter" idx="11"/>
          </p:nvPr>
        </p:nvSpPr>
        <p:spPr/>
        <p:txBody>
          <a:bodyPr/>
          <a:lstStyle/>
          <a:p>
            <a:pPr fontAlgn="base"/>
            <a:endParaRPr lang="zh-CN" altLang="en-US" strike="noStrike" noProof="1"/>
          </a:p>
        </p:txBody>
      </p:sp>
      <p:sp>
        <p:nvSpPr>
          <p:cNvPr id="7" name="灯片编号占位符 6"/>
          <p:cNvSpPr>
            <a:spLocks noGrp="1"/>
          </p:cNvSpPr>
          <p:nvPr>
            <p:ph type="sldNum" sz="quarter" idx="12"/>
          </p:nvPr>
        </p:nvSpPr>
        <p:spPr/>
        <p:txBody>
          <a:bodyPr/>
          <a:lstStyle/>
          <a:p>
            <a:pPr fontAlgn="base"/>
            <a:fld id="{480A614B-7A5B-4F2F-9614-821D6EA51160}" type="slidenum">
              <a:rPr lang="zh-CN" altLang="en-US" sz="1070" strike="noStrike" noProof="1" smtClean="0">
                <a:latin typeface="Arial" panose="020B0604020202020204" pitchFamily="34" charset="0"/>
                <a:ea typeface="楷体_GB2312" pitchFamily="49" charset="-122"/>
                <a:cs typeface="+mn-cs"/>
              </a:rPr>
              <a:t>‹#›</a:t>
            </a:fld>
            <a:endParaRPr lang="zh-CN" altLang="en-US" strike="noStrike" noProof="1"/>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641" y="3600209"/>
            <a:ext cx="5486864" cy="425245"/>
          </a:xfrm>
        </p:spPr>
        <p:txBody>
          <a:bodyPr anchor="b"/>
          <a:lstStyle>
            <a:lvl1pPr algn="l">
              <a:defRPr sz="1780" b="1"/>
            </a:lvl1pPr>
          </a:lstStyle>
          <a:p>
            <a:pPr fontAlgn="auto"/>
            <a:r>
              <a:rPr lang="zh-CN" altLang="en-US" sz="1780" strike="noStrike" noProof="1"/>
              <a:t>单击此处编辑母版标题样式</a:t>
            </a:r>
            <a:endParaRPr lang="zh-CN" altLang="en-US" strike="noStrike" noProof="1"/>
          </a:p>
        </p:txBody>
      </p:sp>
      <p:sp>
        <p:nvSpPr>
          <p:cNvPr id="3" name="图片占位符 2"/>
          <p:cNvSpPr>
            <a:spLocks noGrp="1"/>
          </p:cNvSpPr>
          <p:nvPr>
            <p:ph type="pic" idx="1"/>
          </p:nvPr>
        </p:nvSpPr>
        <p:spPr>
          <a:xfrm>
            <a:off x="1792641" y="460053"/>
            <a:ext cx="5486864" cy="3085677"/>
          </a:xfrm>
        </p:spPr>
        <p:txBody>
          <a:bodyPr/>
          <a:lstStyle>
            <a:lvl1pPr marL="0" indent="0">
              <a:buNone/>
              <a:defRPr sz="2850"/>
            </a:lvl1pPr>
            <a:lvl2pPr marL="407035" indent="0">
              <a:buNone/>
              <a:defRPr sz="2500"/>
            </a:lvl2pPr>
            <a:lvl3pPr marL="814705" indent="0">
              <a:buNone/>
              <a:defRPr sz="2140"/>
            </a:lvl3pPr>
            <a:lvl4pPr marL="1222375" indent="0">
              <a:buNone/>
              <a:defRPr sz="1780"/>
            </a:lvl4pPr>
            <a:lvl5pPr marL="1630045" indent="0">
              <a:buNone/>
              <a:defRPr sz="1780"/>
            </a:lvl5pPr>
            <a:lvl6pPr marL="2037715" indent="0">
              <a:buNone/>
              <a:defRPr sz="1780"/>
            </a:lvl6pPr>
            <a:lvl7pPr marL="2445385" indent="0">
              <a:buNone/>
              <a:defRPr sz="1780"/>
            </a:lvl7pPr>
            <a:lvl8pPr marL="2852420" indent="0">
              <a:buNone/>
              <a:defRPr sz="1780"/>
            </a:lvl8pPr>
            <a:lvl9pPr marL="3260725" indent="0">
              <a:buNone/>
              <a:defRPr sz="1780"/>
            </a:lvl9pPr>
          </a:lstStyle>
          <a:p>
            <a:pPr fontAlgn="auto"/>
            <a:endParaRPr lang="zh-CN" altLang="en-US" strike="noStrike" noProof="1"/>
          </a:p>
        </p:txBody>
      </p:sp>
      <p:sp>
        <p:nvSpPr>
          <p:cNvPr id="4" name="文本占位符 3"/>
          <p:cNvSpPr>
            <a:spLocks noGrp="1"/>
          </p:cNvSpPr>
          <p:nvPr>
            <p:ph type="body" sz="half" idx="2"/>
          </p:nvPr>
        </p:nvSpPr>
        <p:spPr>
          <a:xfrm>
            <a:off x="1792641" y="4025454"/>
            <a:ext cx="5486864" cy="603818"/>
          </a:xfrm>
        </p:spPr>
        <p:txBody>
          <a:bodyPr/>
          <a:lstStyle>
            <a:lvl1pPr marL="0" indent="0">
              <a:buNone/>
              <a:defRPr sz="1250"/>
            </a:lvl1pPr>
            <a:lvl2pPr marL="407035" indent="0">
              <a:buNone/>
              <a:defRPr sz="1070"/>
            </a:lvl2pPr>
            <a:lvl3pPr marL="814705" indent="0">
              <a:buNone/>
              <a:defRPr sz="895"/>
            </a:lvl3pPr>
            <a:lvl4pPr marL="1222375" indent="0">
              <a:buNone/>
              <a:defRPr sz="805"/>
            </a:lvl4pPr>
            <a:lvl5pPr marL="1630045" indent="0">
              <a:buNone/>
              <a:defRPr sz="805"/>
            </a:lvl5pPr>
            <a:lvl6pPr marL="2037715" indent="0">
              <a:buNone/>
              <a:defRPr sz="805"/>
            </a:lvl6pPr>
            <a:lvl7pPr marL="2445385" indent="0">
              <a:buNone/>
              <a:defRPr sz="805"/>
            </a:lvl7pPr>
            <a:lvl8pPr marL="2852420" indent="0">
              <a:buNone/>
              <a:defRPr sz="805"/>
            </a:lvl8pPr>
            <a:lvl9pPr marL="3260725" indent="0">
              <a:buNone/>
              <a:defRPr sz="805"/>
            </a:lvl9pPr>
          </a:lstStyle>
          <a:p>
            <a:pPr lvl="0" fontAlgn="auto"/>
            <a:r>
              <a:rPr lang="zh-CN" altLang="en-US" sz="1250" strike="noStrike" noProof="1"/>
              <a:t>单击此处编辑母版文本样式</a:t>
            </a:r>
            <a:endParaRPr lang="zh-CN" altLang="en-US" strike="noStrike" noProof="1"/>
          </a:p>
        </p:txBody>
      </p:sp>
      <p:sp>
        <p:nvSpPr>
          <p:cNvPr id="5" name="日期占位符 4"/>
          <p:cNvSpPr>
            <a:spLocks noGrp="1"/>
          </p:cNvSpPr>
          <p:nvPr>
            <p:ph type="dt" sz="half" idx="10"/>
          </p:nvPr>
        </p:nvSpPr>
        <p:spPr/>
        <p:txBody>
          <a:bodyPr/>
          <a:lstStyle/>
          <a:p>
            <a:pPr fontAlgn="base"/>
            <a:fld id="{D0B1E9A6-3BBE-4152-ABC2-7AF76252B64C}" type="datetimeFigureOut">
              <a:rPr lang="zh-CN" altLang="en-US" sz="1070" strike="noStrike" noProof="1" smtClean="0">
                <a:latin typeface="Arial" panose="020B0604020202020204" pitchFamily="34" charset="0"/>
                <a:ea typeface="楷体_GB2312" pitchFamily="49" charset="-122"/>
                <a:cs typeface="+mn-cs"/>
              </a:rPr>
              <a:t>2022/7/25</a:t>
            </a:fld>
            <a:endParaRPr lang="zh-CN" altLang="en-US" strike="noStrike" noProof="1"/>
          </a:p>
        </p:txBody>
      </p:sp>
      <p:sp>
        <p:nvSpPr>
          <p:cNvPr id="6" name="页脚占位符 5"/>
          <p:cNvSpPr>
            <a:spLocks noGrp="1"/>
          </p:cNvSpPr>
          <p:nvPr>
            <p:ph type="ftr" sz="quarter" idx="11"/>
          </p:nvPr>
        </p:nvSpPr>
        <p:spPr/>
        <p:txBody>
          <a:bodyPr/>
          <a:lstStyle/>
          <a:p>
            <a:pPr fontAlgn="base"/>
            <a:endParaRPr lang="zh-CN" altLang="en-US" strike="noStrike" noProof="1"/>
          </a:p>
        </p:txBody>
      </p:sp>
      <p:sp>
        <p:nvSpPr>
          <p:cNvPr id="7" name="灯片编号占位符 6"/>
          <p:cNvSpPr>
            <a:spLocks noGrp="1"/>
          </p:cNvSpPr>
          <p:nvPr>
            <p:ph type="sldNum" sz="quarter" idx="12"/>
          </p:nvPr>
        </p:nvSpPr>
        <p:spPr/>
        <p:txBody>
          <a:bodyPr/>
          <a:lstStyle/>
          <a:p>
            <a:pPr fontAlgn="base"/>
            <a:fld id="{480A614B-7A5B-4F2F-9614-821D6EA51160}" type="slidenum">
              <a:rPr lang="zh-CN" altLang="en-US" sz="1070" strike="noStrike" noProof="1" smtClean="0">
                <a:latin typeface="Arial" panose="020B0604020202020204" pitchFamily="34" charset="0"/>
                <a:ea typeface="楷体_GB2312" pitchFamily="49" charset="-122"/>
                <a:cs typeface="+mn-cs"/>
              </a:rPr>
              <a:t>‹#›</a:t>
            </a:fld>
            <a:endParaRPr lang="zh-CN" altLang="en-US" strike="noStrike" noProof="1"/>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auto"/>
            <a:r>
              <a:rPr lang="zh-CN" altLang="en-US" sz="3925" strike="noStrike" noProof="1"/>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auto"/>
            <a:r>
              <a:rPr lang="zh-CN" altLang="en-US" sz="2850" strike="noStrike" noProof="1"/>
              <a:t>单击此处编辑母版文本样式</a:t>
            </a:r>
            <a:endParaRPr lang="zh-CN" altLang="en-US" strike="noStrike" noProof="1"/>
          </a:p>
          <a:p>
            <a:pPr lvl="1" fontAlgn="auto"/>
            <a:r>
              <a:rPr lang="zh-CN" altLang="en-US" strike="noStrike" noProof="1"/>
              <a:t>第二级</a:t>
            </a:r>
          </a:p>
          <a:p>
            <a:pPr lvl="2" fontAlgn="auto"/>
            <a:r>
              <a:rPr lang="zh-CN" altLang="en-US" sz="2140" strike="noStrike" noProof="1"/>
              <a:t>第三级</a:t>
            </a:r>
            <a:endParaRPr lang="zh-CN" altLang="en-US" strike="noStrike" noProof="1"/>
          </a:p>
          <a:p>
            <a:pPr lvl="3" fontAlgn="auto"/>
            <a:r>
              <a:rPr lang="zh-CN" altLang="en-US" sz="1780" strike="noStrike" noProof="1"/>
              <a:t>第四级</a:t>
            </a:r>
            <a:endParaRPr lang="zh-CN" altLang="en-US" strike="noStrike" noProof="1"/>
          </a:p>
          <a:p>
            <a:pPr lvl="4" fontAlgn="auto"/>
            <a:r>
              <a:rPr lang="zh-CN" altLang="en-US" sz="1780" strike="noStrike" noProof="1"/>
              <a:t>第五级</a:t>
            </a:r>
            <a:endParaRPr lang="zh-CN" altLang="en-US" strike="noStrike" noProof="1"/>
          </a:p>
        </p:txBody>
      </p:sp>
      <p:sp>
        <p:nvSpPr>
          <p:cNvPr id="4" name="日期占位符 3"/>
          <p:cNvSpPr>
            <a:spLocks noGrp="1"/>
          </p:cNvSpPr>
          <p:nvPr>
            <p:ph type="dt" sz="half" idx="10"/>
          </p:nvPr>
        </p:nvSpPr>
        <p:spPr/>
        <p:txBody>
          <a:bodyPr/>
          <a:lstStyle/>
          <a:p>
            <a:pPr fontAlgn="base"/>
            <a:fld id="{D0B1E9A6-3BBE-4152-ABC2-7AF76252B64C}" type="datetimeFigureOut">
              <a:rPr lang="zh-CN" altLang="en-US" sz="1070" strike="noStrike" noProof="1" smtClean="0">
                <a:latin typeface="Arial" panose="020B0604020202020204" pitchFamily="34" charset="0"/>
                <a:ea typeface="楷体_GB2312" pitchFamily="49" charset="-122"/>
                <a:cs typeface="+mn-cs"/>
              </a:rPr>
              <a:t>2022/7/25</a:t>
            </a:fld>
            <a:endParaRPr lang="zh-CN" altLang="en-US" strike="noStrike" noProof="1"/>
          </a:p>
        </p:txBody>
      </p:sp>
      <p:sp>
        <p:nvSpPr>
          <p:cNvPr id="5" name="页脚占位符 4"/>
          <p:cNvSpPr>
            <a:spLocks noGrp="1"/>
          </p:cNvSpPr>
          <p:nvPr>
            <p:ph type="ftr" sz="quarter" idx="11"/>
          </p:nvPr>
        </p:nvSpPr>
        <p:spPr/>
        <p:txBody>
          <a:bodyPr/>
          <a:lstStyle/>
          <a:p>
            <a:pPr fontAlgn="base"/>
            <a:endParaRPr lang="zh-CN" altLang="en-US" strike="noStrike" noProof="1"/>
          </a:p>
        </p:txBody>
      </p:sp>
      <p:sp>
        <p:nvSpPr>
          <p:cNvPr id="6" name="灯片编号占位符 5"/>
          <p:cNvSpPr>
            <a:spLocks noGrp="1"/>
          </p:cNvSpPr>
          <p:nvPr>
            <p:ph type="sldNum" sz="quarter" idx="12"/>
          </p:nvPr>
        </p:nvSpPr>
        <p:spPr/>
        <p:txBody>
          <a:bodyPr/>
          <a:lstStyle/>
          <a:p>
            <a:pPr fontAlgn="base"/>
            <a:fld id="{480A614B-7A5B-4F2F-9614-821D6EA51160}" type="slidenum">
              <a:rPr lang="zh-CN" altLang="en-US" sz="1070" strike="noStrike" noProof="1" smtClean="0">
                <a:latin typeface="Arial" panose="020B0604020202020204" pitchFamily="34" charset="0"/>
                <a:ea typeface="楷体_GB2312" pitchFamily="49" charset="-122"/>
                <a:cs typeface="+mn-cs"/>
              </a:rPr>
              <a:t>‹#›</a:t>
            </a:fld>
            <a:endParaRPr lang="zh-CN" altLang="en-US" strike="noStrike" noProof="1"/>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30080" y="205813"/>
            <a:ext cx="2057220" cy="4388652"/>
          </a:xfrm>
        </p:spPr>
        <p:txBody>
          <a:bodyPr vert="eaVert"/>
          <a:lstStyle/>
          <a:p>
            <a:pPr fontAlgn="auto"/>
            <a:r>
              <a:rPr lang="zh-CN" altLang="en-US" sz="3925" strike="noStrike" noProof="1"/>
              <a:t>单击此处编辑母版标题样式</a:t>
            </a:r>
            <a:endParaRPr lang="zh-CN" altLang="en-US" strike="noStrike" noProof="1"/>
          </a:p>
        </p:txBody>
      </p:sp>
      <p:sp>
        <p:nvSpPr>
          <p:cNvPr id="3" name="竖排文字占位符 2"/>
          <p:cNvSpPr>
            <a:spLocks noGrp="1"/>
          </p:cNvSpPr>
          <p:nvPr>
            <p:ph type="body" orient="vert" idx="1"/>
          </p:nvPr>
        </p:nvSpPr>
        <p:spPr>
          <a:xfrm>
            <a:off x="457004" y="205813"/>
            <a:ext cx="6037249" cy="4388652"/>
          </a:xfrm>
        </p:spPr>
        <p:txBody>
          <a:bodyPr vert="eaVert"/>
          <a:lstStyle/>
          <a:p>
            <a:pPr lvl="0" fontAlgn="auto"/>
            <a:r>
              <a:rPr lang="zh-CN" altLang="en-US" sz="2850" strike="noStrike" noProof="1"/>
              <a:t>单击此处编辑母版文本样式</a:t>
            </a:r>
            <a:endParaRPr lang="zh-CN" altLang="en-US" strike="noStrike" noProof="1"/>
          </a:p>
          <a:p>
            <a:pPr lvl="1" fontAlgn="auto"/>
            <a:r>
              <a:rPr lang="zh-CN" altLang="en-US" strike="noStrike" noProof="1"/>
              <a:t>第二级</a:t>
            </a:r>
          </a:p>
          <a:p>
            <a:pPr lvl="2" fontAlgn="auto"/>
            <a:r>
              <a:rPr lang="zh-CN" altLang="en-US" sz="2140" strike="noStrike" noProof="1"/>
              <a:t>第三级</a:t>
            </a:r>
            <a:endParaRPr lang="zh-CN" altLang="en-US" strike="noStrike" noProof="1"/>
          </a:p>
          <a:p>
            <a:pPr lvl="3" fontAlgn="auto"/>
            <a:r>
              <a:rPr lang="zh-CN" altLang="en-US" sz="1780" strike="noStrike" noProof="1"/>
              <a:t>第四级</a:t>
            </a:r>
            <a:endParaRPr lang="zh-CN" altLang="en-US" strike="noStrike" noProof="1"/>
          </a:p>
          <a:p>
            <a:pPr lvl="4" fontAlgn="auto"/>
            <a:r>
              <a:rPr lang="zh-CN" altLang="en-US" sz="1780" strike="noStrike" noProof="1"/>
              <a:t>第五级</a:t>
            </a:r>
            <a:endParaRPr lang="zh-CN" altLang="en-US" strike="noStrike" noProof="1"/>
          </a:p>
        </p:txBody>
      </p:sp>
      <p:sp>
        <p:nvSpPr>
          <p:cNvPr id="4" name="日期占位符 3"/>
          <p:cNvSpPr>
            <a:spLocks noGrp="1"/>
          </p:cNvSpPr>
          <p:nvPr>
            <p:ph type="dt" sz="half" idx="10"/>
          </p:nvPr>
        </p:nvSpPr>
        <p:spPr/>
        <p:txBody>
          <a:bodyPr/>
          <a:lstStyle/>
          <a:p>
            <a:pPr fontAlgn="base"/>
            <a:fld id="{D0B1E9A6-3BBE-4152-ABC2-7AF76252B64C}" type="datetimeFigureOut">
              <a:rPr lang="zh-CN" altLang="en-US" sz="1070" strike="noStrike" noProof="1" smtClean="0">
                <a:latin typeface="Arial" panose="020B0604020202020204" pitchFamily="34" charset="0"/>
                <a:ea typeface="楷体_GB2312" pitchFamily="49" charset="-122"/>
                <a:cs typeface="+mn-cs"/>
              </a:rPr>
              <a:t>2022/7/25</a:t>
            </a:fld>
            <a:endParaRPr lang="zh-CN" altLang="en-US" strike="noStrike" noProof="1"/>
          </a:p>
        </p:txBody>
      </p:sp>
      <p:sp>
        <p:nvSpPr>
          <p:cNvPr id="5" name="页脚占位符 4"/>
          <p:cNvSpPr>
            <a:spLocks noGrp="1"/>
          </p:cNvSpPr>
          <p:nvPr>
            <p:ph type="ftr" sz="quarter" idx="11"/>
          </p:nvPr>
        </p:nvSpPr>
        <p:spPr/>
        <p:txBody>
          <a:bodyPr/>
          <a:lstStyle/>
          <a:p>
            <a:pPr fontAlgn="base"/>
            <a:endParaRPr lang="zh-CN" altLang="en-US" strike="noStrike" noProof="1"/>
          </a:p>
        </p:txBody>
      </p:sp>
      <p:sp>
        <p:nvSpPr>
          <p:cNvPr id="6" name="灯片编号占位符 5"/>
          <p:cNvSpPr>
            <a:spLocks noGrp="1"/>
          </p:cNvSpPr>
          <p:nvPr>
            <p:ph type="sldNum" sz="quarter" idx="12"/>
          </p:nvPr>
        </p:nvSpPr>
        <p:spPr/>
        <p:txBody>
          <a:bodyPr/>
          <a:lstStyle/>
          <a:p>
            <a:pPr fontAlgn="base"/>
            <a:fld id="{480A614B-7A5B-4F2F-9614-821D6EA51160}" type="slidenum">
              <a:rPr lang="zh-CN" altLang="en-US" sz="1070" strike="noStrike" noProof="1" smtClean="0">
                <a:latin typeface="Arial" panose="020B0604020202020204" pitchFamily="34" charset="0"/>
                <a:ea typeface="楷体_GB2312" pitchFamily="49" charset="-122"/>
                <a:cs typeface="+mn-cs"/>
              </a:rPr>
              <a:t>‹#›</a:t>
            </a:fld>
            <a:endParaRPr lang="zh-CN" altLang="en-US" strike="noStrike" noProof="1"/>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6213" y="1598075"/>
            <a:ext cx="7771878" cy="1101703"/>
          </a:xfrm>
        </p:spPr>
        <p:txBody>
          <a:bodyPr/>
          <a:lstStyle/>
          <a:p>
            <a:pPr fontAlgn="auto"/>
            <a:r>
              <a:rPr lang="zh-CN" altLang="en-US" sz="5230" strike="noStrike" noProof="1"/>
              <a:t>单击此处编辑母版标题样式</a:t>
            </a:r>
            <a:endParaRPr lang="zh-CN" altLang="en-US" strike="noStrike" noProof="1"/>
          </a:p>
        </p:txBody>
      </p:sp>
      <p:sp>
        <p:nvSpPr>
          <p:cNvPr id="3" name="副标题 2"/>
          <p:cNvSpPr>
            <a:spLocks noGrp="1"/>
          </p:cNvSpPr>
          <p:nvPr>
            <p:ph type="subTitle" idx="1"/>
          </p:nvPr>
        </p:nvSpPr>
        <p:spPr>
          <a:xfrm>
            <a:off x="1371009" y="2914670"/>
            <a:ext cx="6402284" cy="1315083"/>
          </a:xfrm>
        </p:spPr>
        <p:txBody>
          <a:bodyPr/>
          <a:lstStyle>
            <a:lvl1pPr marL="0" indent="0" algn="ctr">
              <a:buNone/>
              <a:defRPr>
                <a:solidFill>
                  <a:schemeClr val="tx1">
                    <a:tint val="75000"/>
                  </a:schemeClr>
                </a:solidFill>
              </a:defRPr>
            </a:lvl1pPr>
            <a:lvl2pPr marL="407035" indent="0" algn="ctr">
              <a:buNone/>
              <a:defRPr>
                <a:solidFill>
                  <a:schemeClr val="tx1">
                    <a:tint val="75000"/>
                  </a:schemeClr>
                </a:solidFill>
              </a:defRPr>
            </a:lvl2pPr>
            <a:lvl3pPr marL="814705" indent="0" algn="ctr">
              <a:buNone/>
              <a:defRPr>
                <a:solidFill>
                  <a:schemeClr val="tx1">
                    <a:tint val="75000"/>
                  </a:schemeClr>
                </a:solidFill>
              </a:defRPr>
            </a:lvl3pPr>
            <a:lvl4pPr marL="1222375" indent="0" algn="ctr">
              <a:buNone/>
              <a:defRPr>
                <a:solidFill>
                  <a:schemeClr val="tx1">
                    <a:tint val="75000"/>
                  </a:schemeClr>
                </a:solidFill>
              </a:defRPr>
            </a:lvl4pPr>
            <a:lvl5pPr marL="1630045" indent="0" algn="ctr">
              <a:buNone/>
              <a:defRPr>
                <a:solidFill>
                  <a:schemeClr val="tx1">
                    <a:tint val="75000"/>
                  </a:schemeClr>
                </a:solidFill>
              </a:defRPr>
            </a:lvl5pPr>
            <a:lvl6pPr marL="2037715" indent="0" algn="ctr">
              <a:buNone/>
              <a:defRPr>
                <a:solidFill>
                  <a:schemeClr val="tx1">
                    <a:tint val="75000"/>
                  </a:schemeClr>
                </a:solidFill>
              </a:defRPr>
            </a:lvl6pPr>
            <a:lvl7pPr marL="2445385" indent="0" algn="ctr">
              <a:buNone/>
              <a:defRPr>
                <a:solidFill>
                  <a:schemeClr val="tx1">
                    <a:tint val="75000"/>
                  </a:schemeClr>
                </a:solidFill>
              </a:defRPr>
            </a:lvl7pPr>
            <a:lvl8pPr marL="2852420" indent="0" algn="ctr">
              <a:buNone/>
              <a:defRPr>
                <a:solidFill>
                  <a:schemeClr val="tx1">
                    <a:tint val="75000"/>
                  </a:schemeClr>
                </a:solidFill>
              </a:defRPr>
            </a:lvl8pPr>
            <a:lvl9pPr marL="3260725" indent="0" algn="ctr">
              <a:buNone/>
              <a:defRPr>
                <a:solidFill>
                  <a:schemeClr val="tx1">
                    <a:tint val="75000"/>
                  </a:schemeClr>
                </a:solidFill>
              </a:defRPr>
            </a:lvl9pPr>
          </a:lstStyle>
          <a:p>
            <a:pPr fontAlgn="auto"/>
            <a:r>
              <a:rPr lang="zh-CN" altLang="en-US" sz="2850" strike="noStrike" noProof="1"/>
              <a:t>单击此处编辑母版副标题样式</a:t>
            </a:r>
            <a:endParaRPr lang="zh-CN" altLang="en-US" strike="noStrike" noProof="1"/>
          </a:p>
        </p:txBody>
      </p:sp>
      <p:sp>
        <p:nvSpPr>
          <p:cNvPr id="4" name="日期占位符 3"/>
          <p:cNvSpPr>
            <a:spLocks noGrp="1"/>
          </p:cNvSpPr>
          <p:nvPr>
            <p:ph type="dt" sz="half" idx="10"/>
          </p:nvPr>
        </p:nvSpPr>
        <p:spPr/>
        <p:txBody>
          <a:bodyPr/>
          <a:lstStyle/>
          <a:p>
            <a:pPr fontAlgn="auto"/>
            <a:fld id="{D0B1E9A6-3BBE-4152-ABC2-7AF76252B64C}" type="datetimeFigureOut">
              <a:rPr lang="zh-CN" altLang="en-US" sz="1425" strike="noStrike" noProof="1" smtClean="0">
                <a:latin typeface="+mn-lt"/>
                <a:ea typeface="+mn-ea"/>
                <a:cs typeface="+mn-cs"/>
              </a:rPr>
              <a:t>2022/7/25</a:t>
            </a:fld>
            <a:endParaRPr lang="zh-CN" altLang="en-US" strike="noStrike" noProof="1"/>
          </a:p>
        </p:txBody>
      </p:sp>
      <p:sp>
        <p:nvSpPr>
          <p:cNvPr id="5" name="页脚占位符 4"/>
          <p:cNvSpPr>
            <a:spLocks noGrp="1"/>
          </p:cNvSpPr>
          <p:nvPr>
            <p:ph type="ftr" sz="quarter" idx="11"/>
          </p:nvPr>
        </p:nvSpPr>
        <p:spPr/>
        <p:txBody>
          <a:bodyPr/>
          <a:lstStyle/>
          <a:p>
            <a:pPr fontAlgn="auto"/>
            <a:endParaRPr lang="zh-CN" altLang="en-US" strike="noStrike" noProof="1"/>
          </a:p>
        </p:txBody>
      </p:sp>
      <p:sp>
        <p:nvSpPr>
          <p:cNvPr id="6" name="灯片编号占位符 5"/>
          <p:cNvSpPr>
            <a:spLocks noGrp="1"/>
          </p:cNvSpPr>
          <p:nvPr>
            <p:ph type="sldNum" sz="quarter" idx="12"/>
          </p:nvPr>
        </p:nvSpPr>
        <p:spPr/>
        <p:txBody>
          <a:bodyPr/>
          <a:lstStyle/>
          <a:p>
            <a:pPr fontAlgn="auto"/>
            <a:fld id="{480A614B-7A5B-4F2F-9614-821D6EA51160}" type="slidenum">
              <a:rPr lang="zh-CN" altLang="en-US" sz="1425" strike="noStrike" noProof="1" smtClean="0">
                <a:latin typeface="+mn-lt"/>
                <a:ea typeface="+mn-ea"/>
                <a:cs typeface="+mn-cs"/>
              </a:rPr>
              <a:t>‹#›</a:t>
            </a:fld>
            <a:endParaRPr lang="zh-CN" altLang="en-US" strike="noStrike" noProof="1"/>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auto"/>
            <a:r>
              <a:rPr lang="zh-CN" altLang="en-US" sz="5230" strike="noStrike" noProof="1"/>
              <a:t>单击此处编辑母版标题样式</a:t>
            </a:r>
            <a:endParaRPr lang="zh-CN" altLang="en-US" strike="noStrike" noProof="1"/>
          </a:p>
        </p:txBody>
      </p:sp>
      <p:sp>
        <p:nvSpPr>
          <p:cNvPr id="3" name="内容占位符 2"/>
          <p:cNvSpPr>
            <a:spLocks noGrp="1"/>
          </p:cNvSpPr>
          <p:nvPr>
            <p:ph idx="1"/>
          </p:nvPr>
        </p:nvSpPr>
        <p:spPr/>
        <p:txBody>
          <a:bodyPr/>
          <a:lstStyle/>
          <a:p>
            <a:pPr lvl="0" fontAlgn="auto"/>
            <a:r>
              <a:rPr lang="zh-CN" altLang="en-US" sz="2850" strike="noStrike" noProof="1"/>
              <a:t>单击此处编辑母版文本样式</a:t>
            </a:r>
            <a:endParaRPr lang="zh-CN" altLang="en-US" strike="noStrike" noProof="1"/>
          </a:p>
          <a:p>
            <a:pPr lvl="1" fontAlgn="auto"/>
            <a:r>
              <a:rPr lang="zh-CN" altLang="en-US" sz="3330" strike="noStrike" noProof="1"/>
              <a:t>第二级</a:t>
            </a:r>
            <a:endParaRPr lang="zh-CN" altLang="en-US" strike="noStrike" noProof="1"/>
          </a:p>
          <a:p>
            <a:pPr lvl="2" fontAlgn="auto"/>
            <a:r>
              <a:rPr lang="zh-CN" altLang="en-US" sz="2855" strike="noStrike" noProof="1"/>
              <a:t>第三级</a:t>
            </a:r>
            <a:endParaRPr lang="zh-CN" altLang="en-US" strike="noStrike" noProof="1"/>
          </a:p>
          <a:p>
            <a:pPr lvl="3" fontAlgn="auto"/>
            <a:r>
              <a:rPr lang="zh-CN" altLang="en-US" sz="2375" strike="noStrike" noProof="1"/>
              <a:t>第四级</a:t>
            </a:r>
            <a:endParaRPr lang="zh-CN" altLang="en-US" strike="noStrike" noProof="1"/>
          </a:p>
          <a:p>
            <a:pPr lvl="4" fontAlgn="auto"/>
            <a:r>
              <a:rPr lang="zh-CN" altLang="en-US" sz="2375" strike="noStrike" noProof="1"/>
              <a:t>第五级</a:t>
            </a:r>
            <a:endParaRPr lang="zh-CN" altLang="en-US" strike="noStrike" noProof="1"/>
          </a:p>
        </p:txBody>
      </p:sp>
      <p:sp>
        <p:nvSpPr>
          <p:cNvPr id="4" name="日期占位符 3"/>
          <p:cNvSpPr>
            <a:spLocks noGrp="1"/>
          </p:cNvSpPr>
          <p:nvPr>
            <p:ph type="dt" sz="half" idx="10"/>
          </p:nvPr>
        </p:nvSpPr>
        <p:spPr/>
        <p:txBody>
          <a:bodyPr/>
          <a:lstStyle/>
          <a:p>
            <a:pPr fontAlgn="auto"/>
            <a:fld id="{D0B1E9A6-3BBE-4152-ABC2-7AF76252B64C}" type="datetimeFigureOut">
              <a:rPr lang="zh-CN" altLang="en-US" sz="1425" strike="noStrike" noProof="1" smtClean="0">
                <a:latin typeface="+mn-lt"/>
                <a:ea typeface="+mn-ea"/>
                <a:cs typeface="+mn-cs"/>
              </a:rPr>
              <a:t>2022/7/25</a:t>
            </a:fld>
            <a:endParaRPr lang="zh-CN" altLang="en-US" strike="noStrike" noProof="1"/>
          </a:p>
        </p:txBody>
      </p:sp>
      <p:sp>
        <p:nvSpPr>
          <p:cNvPr id="5" name="页脚占位符 4"/>
          <p:cNvSpPr>
            <a:spLocks noGrp="1"/>
          </p:cNvSpPr>
          <p:nvPr>
            <p:ph type="ftr" sz="quarter" idx="11"/>
          </p:nvPr>
        </p:nvSpPr>
        <p:spPr/>
        <p:txBody>
          <a:bodyPr/>
          <a:lstStyle/>
          <a:p>
            <a:pPr fontAlgn="auto"/>
            <a:endParaRPr lang="zh-CN" altLang="en-US" strike="noStrike" noProof="1"/>
          </a:p>
        </p:txBody>
      </p:sp>
      <p:sp>
        <p:nvSpPr>
          <p:cNvPr id="6" name="灯片编号占位符 5"/>
          <p:cNvSpPr>
            <a:spLocks noGrp="1"/>
          </p:cNvSpPr>
          <p:nvPr>
            <p:ph type="sldNum" sz="quarter" idx="12"/>
          </p:nvPr>
        </p:nvSpPr>
        <p:spPr/>
        <p:txBody>
          <a:bodyPr/>
          <a:lstStyle/>
          <a:p>
            <a:pPr fontAlgn="auto"/>
            <a:fld id="{480A614B-7A5B-4F2F-9614-821D6EA51160}" type="slidenum">
              <a:rPr lang="zh-CN" altLang="en-US" sz="1425" strike="noStrike" noProof="1" smtClean="0">
                <a:latin typeface="+mn-lt"/>
                <a:ea typeface="+mn-ea"/>
                <a:cs typeface="+mn-cs"/>
              </a:rPr>
              <a:t>‹#›</a:t>
            </a:fld>
            <a:endParaRPr lang="zh-CN" altLang="en-US" strike="noStrike" noProof="1"/>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3000" y="3305110"/>
            <a:ext cx="7771878" cy="1021497"/>
          </a:xfrm>
        </p:spPr>
        <p:txBody>
          <a:bodyPr anchor="t"/>
          <a:lstStyle>
            <a:lvl1pPr algn="l">
              <a:defRPr sz="3565" b="1" cap="all"/>
            </a:lvl1pPr>
          </a:lstStyle>
          <a:p>
            <a:pPr fontAlgn="auto"/>
            <a:r>
              <a:rPr lang="zh-CN" altLang="en-US" sz="4755" strike="noStrike" noProof="1"/>
              <a:t>单击此处编辑母版标题样式</a:t>
            </a:r>
            <a:endParaRPr lang="zh-CN" altLang="en-US" strike="noStrike" noProof="1"/>
          </a:p>
        </p:txBody>
      </p:sp>
      <p:sp>
        <p:nvSpPr>
          <p:cNvPr id="3" name="文本占位符 2"/>
          <p:cNvSpPr>
            <a:spLocks noGrp="1"/>
          </p:cNvSpPr>
          <p:nvPr>
            <p:ph type="body" idx="1"/>
          </p:nvPr>
        </p:nvSpPr>
        <p:spPr>
          <a:xfrm>
            <a:off x="723000" y="2180707"/>
            <a:ext cx="7771878" cy="1124402"/>
          </a:xfrm>
        </p:spPr>
        <p:txBody>
          <a:bodyPr anchor="b"/>
          <a:lstStyle>
            <a:lvl1pPr marL="0" indent="0">
              <a:buNone/>
              <a:defRPr sz="1780">
                <a:solidFill>
                  <a:schemeClr val="tx1">
                    <a:tint val="75000"/>
                  </a:schemeClr>
                </a:solidFill>
              </a:defRPr>
            </a:lvl1pPr>
            <a:lvl2pPr marL="407035" indent="0">
              <a:buNone/>
              <a:defRPr sz="1605">
                <a:solidFill>
                  <a:schemeClr val="tx1">
                    <a:tint val="75000"/>
                  </a:schemeClr>
                </a:solidFill>
              </a:defRPr>
            </a:lvl2pPr>
            <a:lvl3pPr marL="814705" indent="0">
              <a:buNone/>
              <a:defRPr sz="1425">
                <a:solidFill>
                  <a:schemeClr val="tx1">
                    <a:tint val="75000"/>
                  </a:schemeClr>
                </a:solidFill>
              </a:defRPr>
            </a:lvl3pPr>
            <a:lvl4pPr marL="1222375" indent="0">
              <a:buNone/>
              <a:defRPr sz="1250">
                <a:solidFill>
                  <a:schemeClr val="tx1">
                    <a:tint val="75000"/>
                  </a:schemeClr>
                </a:solidFill>
              </a:defRPr>
            </a:lvl4pPr>
            <a:lvl5pPr marL="1630045" indent="0">
              <a:buNone/>
              <a:defRPr sz="1250">
                <a:solidFill>
                  <a:schemeClr val="tx1">
                    <a:tint val="75000"/>
                  </a:schemeClr>
                </a:solidFill>
              </a:defRPr>
            </a:lvl5pPr>
            <a:lvl6pPr marL="2037715" indent="0">
              <a:buNone/>
              <a:defRPr sz="1250">
                <a:solidFill>
                  <a:schemeClr val="tx1">
                    <a:tint val="75000"/>
                  </a:schemeClr>
                </a:solidFill>
              </a:defRPr>
            </a:lvl6pPr>
            <a:lvl7pPr marL="2445385" indent="0">
              <a:buNone/>
              <a:defRPr sz="1250">
                <a:solidFill>
                  <a:schemeClr val="tx1">
                    <a:tint val="75000"/>
                  </a:schemeClr>
                </a:solidFill>
              </a:defRPr>
            </a:lvl7pPr>
            <a:lvl8pPr marL="2852420" indent="0">
              <a:buNone/>
              <a:defRPr sz="1250">
                <a:solidFill>
                  <a:schemeClr val="tx1">
                    <a:tint val="75000"/>
                  </a:schemeClr>
                </a:solidFill>
              </a:defRPr>
            </a:lvl8pPr>
            <a:lvl9pPr marL="3260725" indent="0">
              <a:buNone/>
              <a:defRPr sz="1250">
                <a:solidFill>
                  <a:schemeClr val="tx1">
                    <a:tint val="75000"/>
                  </a:schemeClr>
                </a:solidFill>
              </a:defRPr>
            </a:lvl9pPr>
          </a:lstStyle>
          <a:p>
            <a:pPr lvl="0" fontAlgn="auto"/>
            <a:r>
              <a:rPr lang="zh-CN" altLang="en-US" sz="2375" strike="noStrike" noProof="1"/>
              <a:t>单击此处编辑母版文本样式</a:t>
            </a:r>
            <a:endParaRPr lang="zh-CN" altLang="en-US" strike="noStrike" noProof="1"/>
          </a:p>
        </p:txBody>
      </p:sp>
      <p:sp>
        <p:nvSpPr>
          <p:cNvPr id="4" name="日期占位符 3"/>
          <p:cNvSpPr>
            <a:spLocks noGrp="1"/>
          </p:cNvSpPr>
          <p:nvPr>
            <p:ph type="dt" sz="half" idx="10"/>
          </p:nvPr>
        </p:nvSpPr>
        <p:spPr/>
        <p:txBody>
          <a:bodyPr/>
          <a:lstStyle/>
          <a:p>
            <a:pPr fontAlgn="auto"/>
            <a:fld id="{D0B1E9A6-3BBE-4152-ABC2-7AF76252B64C}" type="datetimeFigureOut">
              <a:rPr lang="zh-CN" altLang="en-US" sz="1425" strike="noStrike" noProof="1" smtClean="0">
                <a:latin typeface="+mn-lt"/>
                <a:ea typeface="+mn-ea"/>
                <a:cs typeface="+mn-cs"/>
              </a:rPr>
              <a:t>2022/7/25</a:t>
            </a:fld>
            <a:endParaRPr lang="zh-CN" altLang="en-US" strike="noStrike" noProof="1"/>
          </a:p>
        </p:txBody>
      </p:sp>
      <p:sp>
        <p:nvSpPr>
          <p:cNvPr id="5" name="页脚占位符 4"/>
          <p:cNvSpPr>
            <a:spLocks noGrp="1"/>
          </p:cNvSpPr>
          <p:nvPr>
            <p:ph type="ftr" sz="quarter" idx="11"/>
          </p:nvPr>
        </p:nvSpPr>
        <p:spPr/>
        <p:txBody>
          <a:bodyPr/>
          <a:lstStyle/>
          <a:p>
            <a:pPr fontAlgn="auto"/>
            <a:endParaRPr lang="zh-CN" altLang="en-US" strike="noStrike" noProof="1"/>
          </a:p>
        </p:txBody>
      </p:sp>
      <p:sp>
        <p:nvSpPr>
          <p:cNvPr id="6" name="灯片编号占位符 5"/>
          <p:cNvSpPr>
            <a:spLocks noGrp="1"/>
          </p:cNvSpPr>
          <p:nvPr>
            <p:ph type="sldNum" sz="quarter" idx="12"/>
          </p:nvPr>
        </p:nvSpPr>
        <p:spPr/>
        <p:txBody>
          <a:bodyPr/>
          <a:lstStyle/>
          <a:p>
            <a:pPr fontAlgn="auto"/>
            <a:fld id="{480A614B-7A5B-4F2F-9614-821D6EA51160}" type="slidenum">
              <a:rPr lang="zh-CN" altLang="en-US" sz="1425" strike="noStrike" noProof="1" smtClean="0">
                <a:latin typeface="+mn-lt"/>
                <a:ea typeface="+mn-ea"/>
                <a:cs typeface="+mn-cs"/>
              </a:rPr>
              <a:t>‹#›</a:t>
            </a:fld>
            <a:endParaRPr lang="zh-CN" altLang="en-US" strike="noStrike" noProof="1"/>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auto"/>
            <a:r>
              <a:rPr lang="zh-CN" altLang="en-US" sz="5230" strike="noStrike" noProof="1"/>
              <a:t>单击此处编辑母版标题样式</a:t>
            </a:r>
            <a:endParaRPr lang="zh-CN" altLang="en-US" strike="noStrike" noProof="1"/>
          </a:p>
        </p:txBody>
      </p:sp>
      <p:sp>
        <p:nvSpPr>
          <p:cNvPr id="3" name="内容占位符 2"/>
          <p:cNvSpPr>
            <a:spLocks noGrp="1"/>
          </p:cNvSpPr>
          <p:nvPr>
            <p:ph sz="half" idx="1"/>
          </p:nvPr>
        </p:nvSpPr>
        <p:spPr>
          <a:xfrm>
            <a:off x="457004" y="1200070"/>
            <a:ext cx="4046528" cy="3394395"/>
          </a:xfrm>
        </p:spPr>
        <p:txBody>
          <a:bodyPr/>
          <a:lstStyle>
            <a:lvl1pPr>
              <a:defRPr sz="2500"/>
            </a:lvl1pPr>
            <a:lvl2pPr>
              <a:defRPr sz="2140"/>
            </a:lvl2pPr>
            <a:lvl3pPr>
              <a:defRPr sz="1780"/>
            </a:lvl3pPr>
            <a:lvl4pPr>
              <a:defRPr sz="1605"/>
            </a:lvl4pPr>
            <a:lvl5pPr>
              <a:defRPr sz="1605"/>
            </a:lvl5pPr>
            <a:lvl6pPr>
              <a:defRPr sz="1605"/>
            </a:lvl6pPr>
            <a:lvl7pPr>
              <a:defRPr sz="1605"/>
            </a:lvl7pPr>
            <a:lvl8pPr>
              <a:defRPr sz="1605"/>
            </a:lvl8pPr>
            <a:lvl9pPr>
              <a:defRPr sz="1605"/>
            </a:lvl9pPr>
          </a:lstStyle>
          <a:p>
            <a:pPr lvl="0" fontAlgn="auto"/>
            <a:r>
              <a:rPr lang="zh-CN" altLang="en-US" sz="3330" strike="noStrike" noProof="1"/>
              <a:t>单击此处编辑母版文本样式</a:t>
            </a:r>
            <a:endParaRPr lang="zh-CN" altLang="en-US" strike="noStrike" noProof="1"/>
          </a:p>
          <a:p>
            <a:pPr lvl="1" fontAlgn="auto"/>
            <a:r>
              <a:rPr lang="zh-CN" altLang="en-US" sz="2855" strike="noStrike" noProof="1"/>
              <a:t>第二级</a:t>
            </a:r>
            <a:endParaRPr lang="zh-CN" altLang="en-US" strike="noStrike" noProof="1"/>
          </a:p>
          <a:p>
            <a:pPr lvl="2" fontAlgn="auto"/>
            <a:r>
              <a:rPr lang="zh-CN" altLang="en-US" sz="2375" strike="noStrike" noProof="1"/>
              <a:t>第三级</a:t>
            </a:r>
            <a:endParaRPr lang="zh-CN" altLang="en-US" strike="noStrike" noProof="1"/>
          </a:p>
          <a:p>
            <a:pPr lvl="3" fontAlgn="auto"/>
            <a:r>
              <a:rPr lang="zh-CN" altLang="en-US" sz="2140" strike="noStrike" noProof="1"/>
              <a:t>第四级</a:t>
            </a:r>
            <a:endParaRPr lang="zh-CN" altLang="en-US" strike="noStrike" noProof="1"/>
          </a:p>
          <a:p>
            <a:pPr lvl="4" fontAlgn="auto"/>
            <a:r>
              <a:rPr lang="zh-CN" altLang="en-US" sz="2140" strike="noStrike" noProof="1"/>
              <a:t>第五级</a:t>
            </a:r>
            <a:endParaRPr lang="zh-CN" altLang="en-US" strike="noStrike" noProof="1"/>
          </a:p>
        </p:txBody>
      </p:sp>
      <p:sp>
        <p:nvSpPr>
          <p:cNvPr id="4" name="内容占位符 3"/>
          <p:cNvSpPr>
            <a:spLocks noGrp="1"/>
          </p:cNvSpPr>
          <p:nvPr>
            <p:ph sz="half" idx="2"/>
          </p:nvPr>
        </p:nvSpPr>
        <p:spPr>
          <a:xfrm>
            <a:off x="4639358" y="1200070"/>
            <a:ext cx="4047941" cy="3394395"/>
          </a:xfrm>
        </p:spPr>
        <p:txBody>
          <a:bodyPr/>
          <a:lstStyle>
            <a:lvl1pPr>
              <a:defRPr sz="2500"/>
            </a:lvl1pPr>
            <a:lvl2pPr>
              <a:defRPr sz="2140"/>
            </a:lvl2pPr>
            <a:lvl3pPr>
              <a:defRPr sz="1780"/>
            </a:lvl3pPr>
            <a:lvl4pPr>
              <a:defRPr sz="1605"/>
            </a:lvl4pPr>
            <a:lvl5pPr>
              <a:defRPr sz="1605"/>
            </a:lvl5pPr>
            <a:lvl6pPr>
              <a:defRPr sz="1605"/>
            </a:lvl6pPr>
            <a:lvl7pPr>
              <a:defRPr sz="1605"/>
            </a:lvl7pPr>
            <a:lvl8pPr>
              <a:defRPr sz="1605"/>
            </a:lvl8pPr>
            <a:lvl9pPr>
              <a:defRPr sz="1605"/>
            </a:lvl9pPr>
          </a:lstStyle>
          <a:p>
            <a:pPr lvl="0" fontAlgn="auto"/>
            <a:r>
              <a:rPr lang="zh-CN" altLang="en-US" sz="3330" strike="noStrike" noProof="1"/>
              <a:t>单击此处编辑母版文本样式</a:t>
            </a:r>
            <a:endParaRPr lang="zh-CN" altLang="en-US" strike="noStrike" noProof="1"/>
          </a:p>
          <a:p>
            <a:pPr lvl="1" fontAlgn="auto"/>
            <a:r>
              <a:rPr lang="zh-CN" altLang="en-US" sz="2855" strike="noStrike" noProof="1"/>
              <a:t>第二级</a:t>
            </a:r>
            <a:endParaRPr lang="zh-CN" altLang="en-US" strike="noStrike" noProof="1"/>
          </a:p>
          <a:p>
            <a:pPr lvl="2" fontAlgn="auto"/>
            <a:r>
              <a:rPr lang="zh-CN" altLang="en-US" sz="2375" strike="noStrike" noProof="1"/>
              <a:t>第三级</a:t>
            </a:r>
            <a:endParaRPr lang="zh-CN" altLang="en-US" strike="noStrike" noProof="1"/>
          </a:p>
          <a:p>
            <a:pPr lvl="3" fontAlgn="auto"/>
            <a:r>
              <a:rPr lang="zh-CN" altLang="en-US" sz="2140" strike="noStrike" noProof="1"/>
              <a:t>第四级</a:t>
            </a:r>
            <a:endParaRPr lang="zh-CN" altLang="en-US" strike="noStrike" noProof="1"/>
          </a:p>
          <a:p>
            <a:pPr lvl="4" fontAlgn="auto"/>
            <a:r>
              <a:rPr lang="zh-CN" altLang="en-US" sz="2140" strike="noStrike" noProof="1"/>
              <a:t>第五级</a:t>
            </a:r>
            <a:endParaRPr lang="zh-CN" altLang="en-US" strike="noStrike" noProof="1"/>
          </a:p>
        </p:txBody>
      </p:sp>
      <p:sp>
        <p:nvSpPr>
          <p:cNvPr id="5" name="日期占位符 4"/>
          <p:cNvSpPr>
            <a:spLocks noGrp="1"/>
          </p:cNvSpPr>
          <p:nvPr>
            <p:ph type="dt" sz="half" idx="10"/>
          </p:nvPr>
        </p:nvSpPr>
        <p:spPr/>
        <p:txBody>
          <a:bodyPr/>
          <a:lstStyle/>
          <a:p>
            <a:pPr fontAlgn="auto"/>
            <a:fld id="{D0B1E9A6-3BBE-4152-ABC2-7AF76252B64C}" type="datetimeFigureOut">
              <a:rPr lang="zh-CN" altLang="en-US" sz="1425" strike="noStrike" noProof="1" smtClean="0">
                <a:latin typeface="+mn-lt"/>
                <a:ea typeface="+mn-ea"/>
                <a:cs typeface="+mn-cs"/>
              </a:rPr>
              <a:t>2022/7/25</a:t>
            </a:fld>
            <a:endParaRPr lang="zh-CN" altLang="en-US" strike="noStrike" noProof="1"/>
          </a:p>
        </p:txBody>
      </p:sp>
      <p:sp>
        <p:nvSpPr>
          <p:cNvPr id="6" name="页脚占位符 5"/>
          <p:cNvSpPr>
            <a:spLocks noGrp="1"/>
          </p:cNvSpPr>
          <p:nvPr>
            <p:ph type="ftr" sz="quarter" idx="11"/>
          </p:nvPr>
        </p:nvSpPr>
        <p:spPr/>
        <p:txBody>
          <a:bodyPr/>
          <a:lstStyle/>
          <a:p>
            <a:pPr fontAlgn="auto"/>
            <a:endParaRPr lang="zh-CN" altLang="en-US" strike="noStrike" noProof="1"/>
          </a:p>
        </p:txBody>
      </p:sp>
      <p:sp>
        <p:nvSpPr>
          <p:cNvPr id="7" name="灯片编号占位符 6"/>
          <p:cNvSpPr>
            <a:spLocks noGrp="1"/>
          </p:cNvSpPr>
          <p:nvPr>
            <p:ph type="sldNum" sz="quarter" idx="12"/>
          </p:nvPr>
        </p:nvSpPr>
        <p:spPr/>
        <p:txBody>
          <a:bodyPr/>
          <a:lstStyle/>
          <a:p>
            <a:pPr fontAlgn="auto"/>
            <a:fld id="{480A614B-7A5B-4F2F-9614-821D6EA51160}" type="slidenum">
              <a:rPr lang="zh-CN" altLang="en-US" sz="1425" strike="noStrike" noProof="1" smtClean="0">
                <a:latin typeface="+mn-lt"/>
                <a:ea typeface="+mn-ea"/>
                <a:cs typeface="+mn-cs"/>
              </a:rPr>
              <a:t>‹#›</a:t>
            </a:fld>
            <a:endParaRPr lang="zh-CN" altLang="en-US" strike="noStrike" noProof="1"/>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pPr fontAlgn="auto"/>
            <a:r>
              <a:rPr lang="zh-CN" altLang="en-US" sz="5230" strike="noStrike" noProof="1"/>
              <a:t>单击此处编辑母版标题样式</a:t>
            </a:r>
            <a:endParaRPr lang="zh-CN" altLang="en-US" strike="noStrike" noProof="1"/>
          </a:p>
        </p:txBody>
      </p:sp>
      <p:sp>
        <p:nvSpPr>
          <p:cNvPr id="3" name="文本占位符 2"/>
          <p:cNvSpPr>
            <a:spLocks noGrp="1"/>
          </p:cNvSpPr>
          <p:nvPr>
            <p:ph type="body" idx="1"/>
          </p:nvPr>
        </p:nvSpPr>
        <p:spPr>
          <a:xfrm>
            <a:off x="457004" y="1151645"/>
            <a:ext cx="4040867" cy="479725"/>
          </a:xfrm>
        </p:spPr>
        <p:txBody>
          <a:bodyPr anchor="b"/>
          <a:lstStyle>
            <a:lvl1pPr marL="0" indent="0">
              <a:buNone/>
              <a:defRPr sz="2140" b="1"/>
            </a:lvl1pPr>
            <a:lvl2pPr marL="407035" indent="0">
              <a:buNone/>
              <a:defRPr sz="1780" b="1"/>
            </a:lvl2pPr>
            <a:lvl3pPr marL="814705" indent="0">
              <a:buNone/>
              <a:defRPr sz="1605" b="1"/>
            </a:lvl3pPr>
            <a:lvl4pPr marL="1222375" indent="0">
              <a:buNone/>
              <a:defRPr sz="1425" b="1"/>
            </a:lvl4pPr>
            <a:lvl5pPr marL="1630045" indent="0">
              <a:buNone/>
              <a:defRPr sz="1425" b="1"/>
            </a:lvl5pPr>
            <a:lvl6pPr marL="2037715" indent="0">
              <a:buNone/>
              <a:defRPr sz="1425" b="1"/>
            </a:lvl6pPr>
            <a:lvl7pPr marL="2445385" indent="0">
              <a:buNone/>
              <a:defRPr sz="1425" b="1"/>
            </a:lvl7pPr>
            <a:lvl8pPr marL="2852420" indent="0">
              <a:buNone/>
              <a:defRPr sz="1425" b="1"/>
            </a:lvl8pPr>
            <a:lvl9pPr marL="3260725" indent="0">
              <a:buNone/>
              <a:defRPr sz="1425" b="1"/>
            </a:lvl9pPr>
          </a:lstStyle>
          <a:p>
            <a:pPr lvl="0" fontAlgn="auto"/>
            <a:r>
              <a:rPr lang="zh-CN" altLang="en-US" sz="2855" strike="noStrike" noProof="1"/>
              <a:t>单击此处编辑母版文本样式</a:t>
            </a:r>
            <a:endParaRPr lang="zh-CN" altLang="en-US" strike="noStrike" noProof="1"/>
          </a:p>
        </p:txBody>
      </p:sp>
      <p:sp>
        <p:nvSpPr>
          <p:cNvPr id="4" name="内容占位符 3"/>
          <p:cNvSpPr>
            <a:spLocks noGrp="1"/>
          </p:cNvSpPr>
          <p:nvPr>
            <p:ph sz="half" idx="2"/>
          </p:nvPr>
        </p:nvSpPr>
        <p:spPr>
          <a:xfrm>
            <a:off x="457004" y="1631369"/>
            <a:ext cx="4040867" cy="2963097"/>
          </a:xfrm>
        </p:spPr>
        <p:txBody>
          <a:bodyPr/>
          <a:lstStyle>
            <a:lvl1pPr>
              <a:defRPr sz="2140"/>
            </a:lvl1pPr>
            <a:lvl2pPr>
              <a:defRPr sz="1780"/>
            </a:lvl2pPr>
            <a:lvl3pPr>
              <a:defRPr sz="1605"/>
            </a:lvl3pPr>
            <a:lvl4pPr>
              <a:defRPr sz="1425"/>
            </a:lvl4pPr>
            <a:lvl5pPr>
              <a:defRPr sz="1425"/>
            </a:lvl5pPr>
            <a:lvl6pPr>
              <a:defRPr sz="1425"/>
            </a:lvl6pPr>
            <a:lvl7pPr>
              <a:defRPr sz="1425"/>
            </a:lvl7pPr>
            <a:lvl8pPr>
              <a:defRPr sz="1425"/>
            </a:lvl8pPr>
            <a:lvl9pPr>
              <a:defRPr sz="1425"/>
            </a:lvl9pPr>
          </a:lstStyle>
          <a:p>
            <a:pPr lvl="0" fontAlgn="auto"/>
            <a:r>
              <a:rPr lang="zh-CN" altLang="en-US" sz="2855" strike="noStrike" noProof="1"/>
              <a:t>单击此处编辑母版文本样式</a:t>
            </a:r>
            <a:endParaRPr lang="zh-CN" altLang="en-US" strike="noStrike" noProof="1"/>
          </a:p>
          <a:p>
            <a:pPr lvl="1" fontAlgn="auto"/>
            <a:r>
              <a:rPr lang="zh-CN" altLang="en-US" sz="2375" strike="noStrike" noProof="1"/>
              <a:t>第二级</a:t>
            </a:r>
            <a:endParaRPr lang="zh-CN" altLang="en-US" strike="noStrike" noProof="1"/>
          </a:p>
          <a:p>
            <a:pPr lvl="2" fontAlgn="auto"/>
            <a:r>
              <a:rPr lang="zh-CN" altLang="en-US" sz="2140" strike="noStrike" noProof="1"/>
              <a:t>第三级</a:t>
            </a:r>
            <a:endParaRPr lang="zh-CN" altLang="en-US" strike="noStrike" noProof="1"/>
          </a:p>
          <a:p>
            <a:pPr lvl="3" fontAlgn="auto"/>
            <a:r>
              <a:rPr lang="zh-CN" altLang="en-US" sz="1425" strike="noStrike" noProof="1"/>
              <a:t>第四级</a:t>
            </a:r>
            <a:endParaRPr lang="zh-CN" altLang="en-US" strike="noStrike" noProof="1"/>
          </a:p>
          <a:p>
            <a:pPr lvl="4" fontAlgn="auto"/>
            <a:r>
              <a:rPr lang="zh-CN" altLang="en-US" sz="1425" strike="noStrike" noProof="1"/>
              <a:t>第五级</a:t>
            </a:r>
            <a:endParaRPr lang="zh-CN" altLang="en-US" strike="noStrike" noProof="1"/>
          </a:p>
        </p:txBody>
      </p:sp>
      <p:sp>
        <p:nvSpPr>
          <p:cNvPr id="5" name="文本占位符 4"/>
          <p:cNvSpPr>
            <a:spLocks noGrp="1"/>
          </p:cNvSpPr>
          <p:nvPr>
            <p:ph type="body" sz="quarter" idx="3"/>
          </p:nvPr>
        </p:nvSpPr>
        <p:spPr>
          <a:xfrm>
            <a:off x="4645019" y="1151645"/>
            <a:ext cx="4042283" cy="479725"/>
          </a:xfrm>
        </p:spPr>
        <p:txBody>
          <a:bodyPr anchor="b"/>
          <a:lstStyle>
            <a:lvl1pPr marL="0" indent="0">
              <a:buNone/>
              <a:defRPr sz="2140" b="1"/>
            </a:lvl1pPr>
            <a:lvl2pPr marL="407035" indent="0">
              <a:buNone/>
              <a:defRPr sz="1780" b="1"/>
            </a:lvl2pPr>
            <a:lvl3pPr marL="814705" indent="0">
              <a:buNone/>
              <a:defRPr sz="1605" b="1"/>
            </a:lvl3pPr>
            <a:lvl4pPr marL="1222375" indent="0">
              <a:buNone/>
              <a:defRPr sz="1425" b="1"/>
            </a:lvl4pPr>
            <a:lvl5pPr marL="1630045" indent="0">
              <a:buNone/>
              <a:defRPr sz="1425" b="1"/>
            </a:lvl5pPr>
            <a:lvl6pPr marL="2037715" indent="0">
              <a:buNone/>
              <a:defRPr sz="1425" b="1"/>
            </a:lvl6pPr>
            <a:lvl7pPr marL="2445385" indent="0">
              <a:buNone/>
              <a:defRPr sz="1425" b="1"/>
            </a:lvl7pPr>
            <a:lvl8pPr marL="2852420" indent="0">
              <a:buNone/>
              <a:defRPr sz="1425" b="1"/>
            </a:lvl8pPr>
            <a:lvl9pPr marL="3260725" indent="0">
              <a:buNone/>
              <a:defRPr sz="1425" b="1"/>
            </a:lvl9pPr>
          </a:lstStyle>
          <a:p>
            <a:pPr lvl="0" fontAlgn="auto"/>
            <a:r>
              <a:rPr lang="zh-CN" altLang="en-US" sz="2855" strike="noStrike" noProof="1"/>
              <a:t>单击此处编辑母版文本样式</a:t>
            </a:r>
            <a:endParaRPr lang="zh-CN" altLang="en-US" strike="noStrike" noProof="1"/>
          </a:p>
        </p:txBody>
      </p:sp>
      <p:sp>
        <p:nvSpPr>
          <p:cNvPr id="6" name="内容占位符 5"/>
          <p:cNvSpPr>
            <a:spLocks noGrp="1"/>
          </p:cNvSpPr>
          <p:nvPr>
            <p:ph sz="quarter" idx="4"/>
          </p:nvPr>
        </p:nvSpPr>
        <p:spPr>
          <a:xfrm>
            <a:off x="4645019" y="1631369"/>
            <a:ext cx="4042283" cy="2963097"/>
          </a:xfrm>
        </p:spPr>
        <p:txBody>
          <a:bodyPr/>
          <a:lstStyle>
            <a:lvl1pPr>
              <a:defRPr sz="2140"/>
            </a:lvl1pPr>
            <a:lvl2pPr>
              <a:defRPr sz="1780"/>
            </a:lvl2pPr>
            <a:lvl3pPr>
              <a:defRPr sz="1605"/>
            </a:lvl3pPr>
            <a:lvl4pPr>
              <a:defRPr sz="1425"/>
            </a:lvl4pPr>
            <a:lvl5pPr>
              <a:defRPr sz="1425"/>
            </a:lvl5pPr>
            <a:lvl6pPr>
              <a:defRPr sz="1425"/>
            </a:lvl6pPr>
            <a:lvl7pPr>
              <a:defRPr sz="1425"/>
            </a:lvl7pPr>
            <a:lvl8pPr>
              <a:defRPr sz="1425"/>
            </a:lvl8pPr>
            <a:lvl9pPr>
              <a:defRPr sz="1425"/>
            </a:lvl9pPr>
          </a:lstStyle>
          <a:p>
            <a:pPr lvl="0" fontAlgn="auto"/>
            <a:r>
              <a:rPr lang="zh-CN" altLang="en-US" sz="2855" strike="noStrike" noProof="1"/>
              <a:t>单击此处编辑母版文本样式</a:t>
            </a:r>
            <a:endParaRPr lang="zh-CN" altLang="en-US" strike="noStrike" noProof="1"/>
          </a:p>
          <a:p>
            <a:pPr lvl="1" fontAlgn="auto"/>
            <a:r>
              <a:rPr lang="zh-CN" altLang="en-US" sz="2375" strike="noStrike" noProof="1"/>
              <a:t>第二级</a:t>
            </a:r>
            <a:endParaRPr lang="zh-CN" altLang="en-US" strike="noStrike" noProof="1"/>
          </a:p>
          <a:p>
            <a:pPr lvl="2" fontAlgn="auto"/>
            <a:r>
              <a:rPr lang="zh-CN" altLang="en-US" sz="2140" strike="noStrike" noProof="1"/>
              <a:t>第三级</a:t>
            </a:r>
            <a:endParaRPr lang="zh-CN" altLang="en-US" strike="noStrike" noProof="1"/>
          </a:p>
          <a:p>
            <a:pPr lvl="3" fontAlgn="auto"/>
            <a:r>
              <a:rPr lang="zh-CN" altLang="en-US" sz="1425" strike="noStrike" noProof="1"/>
              <a:t>第四级</a:t>
            </a:r>
            <a:endParaRPr lang="zh-CN" altLang="en-US" strike="noStrike" noProof="1"/>
          </a:p>
          <a:p>
            <a:pPr lvl="4" fontAlgn="auto"/>
            <a:r>
              <a:rPr lang="zh-CN" altLang="en-US" sz="1425" strike="noStrike" noProof="1"/>
              <a:t>第五级</a:t>
            </a:r>
            <a:endParaRPr lang="zh-CN" altLang="en-US" strike="noStrike" noProof="1"/>
          </a:p>
        </p:txBody>
      </p:sp>
      <p:sp>
        <p:nvSpPr>
          <p:cNvPr id="7" name="日期占位符 6"/>
          <p:cNvSpPr>
            <a:spLocks noGrp="1"/>
          </p:cNvSpPr>
          <p:nvPr>
            <p:ph type="dt" sz="half" idx="10"/>
          </p:nvPr>
        </p:nvSpPr>
        <p:spPr/>
        <p:txBody>
          <a:bodyPr/>
          <a:lstStyle/>
          <a:p>
            <a:pPr fontAlgn="auto"/>
            <a:fld id="{D0B1E9A6-3BBE-4152-ABC2-7AF76252B64C}" type="datetimeFigureOut">
              <a:rPr lang="zh-CN" altLang="en-US" sz="1425" strike="noStrike" noProof="1" smtClean="0">
                <a:latin typeface="+mn-lt"/>
                <a:ea typeface="+mn-ea"/>
                <a:cs typeface="+mn-cs"/>
              </a:rPr>
              <a:t>2022/7/25</a:t>
            </a:fld>
            <a:endParaRPr lang="zh-CN" altLang="en-US" strike="noStrike" noProof="1"/>
          </a:p>
        </p:txBody>
      </p:sp>
      <p:sp>
        <p:nvSpPr>
          <p:cNvPr id="8" name="页脚占位符 7"/>
          <p:cNvSpPr>
            <a:spLocks noGrp="1"/>
          </p:cNvSpPr>
          <p:nvPr>
            <p:ph type="ftr" sz="quarter" idx="11"/>
          </p:nvPr>
        </p:nvSpPr>
        <p:spPr/>
        <p:txBody>
          <a:bodyPr/>
          <a:lstStyle/>
          <a:p>
            <a:pPr fontAlgn="auto"/>
            <a:endParaRPr lang="zh-CN" altLang="en-US" strike="noStrike" noProof="1"/>
          </a:p>
        </p:txBody>
      </p:sp>
      <p:sp>
        <p:nvSpPr>
          <p:cNvPr id="9" name="灯片编号占位符 8"/>
          <p:cNvSpPr>
            <a:spLocks noGrp="1"/>
          </p:cNvSpPr>
          <p:nvPr>
            <p:ph type="sldNum" sz="quarter" idx="12"/>
          </p:nvPr>
        </p:nvSpPr>
        <p:spPr/>
        <p:txBody>
          <a:bodyPr/>
          <a:lstStyle/>
          <a:p>
            <a:pPr fontAlgn="auto"/>
            <a:fld id="{480A614B-7A5B-4F2F-9614-821D6EA51160}" type="slidenum">
              <a:rPr lang="zh-CN" altLang="en-US" sz="1425" strike="noStrike" noProof="1" smtClean="0">
                <a:latin typeface="+mn-lt"/>
                <a:ea typeface="+mn-ea"/>
                <a:cs typeface="+mn-cs"/>
              </a:rPr>
              <a:t>‹#›</a:t>
            </a:fld>
            <a:endParaRPr lang="zh-CN" altLang="en-US" strike="noStrike" noProof="1"/>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auto"/>
            <a:r>
              <a:rPr lang="zh-CN" altLang="en-US" strike="noStrike" noProof="1"/>
              <a:t>单击此处编辑母版标题样式</a:t>
            </a:r>
            <a:endParaRPr lang="en-US" strike="noStrike" noProof="1"/>
          </a:p>
        </p:txBody>
      </p:sp>
      <p:sp>
        <p:nvSpPr>
          <p:cNvPr id="3" name="Content Placeholder 2"/>
          <p:cNvSpPr>
            <a:spLocks noGrp="1"/>
          </p:cNvSpPr>
          <p:nvPr>
            <p:ph sz="half" idx="1" hasCustomPrompt="1"/>
          </p:nvPr>
        </p:nvSpPr>
        <p:spPr>
          <a:xfrm>
            <a:off x="628671" y="1369300"/>
            <a:ext cx="3886329" cy="3263696"/>
          </a:xfrm>
        </p:spPr>
        <p:txBody>
          <a:bodyPr/>
          <a:lstStyle/>
          <a:p>
            <a:pPr lvl="0" fontAlgn="auto"/>
            <a:r>
              <a:rPr lang="zh-CN" altLang="en-US" sz="2105" strike="noStrike" noProof="1"/>
              <a:t>编辑母版文本样式</a:t>
            </a:r>
            <a:endParaRPr lang="zh-CN" altLang="en-US" strike="noStrike" noProof="1"/>
          </a:p>
          <a:p>
            <a:pPr lvl="1" fontAlgn="auto"/>
            <a:r>
              <a:rPr lang="zh-CN" altLang="en-US" strike="noStrike" noProof="1"/>
              <a:t>第二级</a:t>
            </a:r>
          </a:p>
          <a:p>
            <a:pPr lvl="2" fontAlgn="auto"/>
            <a:r>
              <a:rPr lang="zh-CN" altLang="en-US" strike="noStrike" noProof="1"/>
              <a:t>第三级</a:t>
            </a:r>
          </a:p>
          <a:p>
            <a:pPr lvl="3" fontAlgn="auto"/>
            <a:r>
              <a:rPr lang="zh-CN" altLang="en-US" sz="1350" strike="noStrike" noProof="1"/>
              <a:t>第四级</a:t>
            </a:r>
            <a:endParaRPr lang="zh-CN" altLang="en-US" strike="noStrike" noProof="1"/>
          </a:p>
          <a:p>
            <a:pPr lvl="4" fontAlgn="auto"/>
            <a:r>
              <a:rPr lang="zh-CN" altLang="en-US" sz="1350" strike="noStrike" noProof="1"/>
              <a:t>第五级</a:t>
            </a:r>
            <a:endParaRPr lang="en-US" strike="noStrike" noProof="1"/>
          </a:p>
        </p:txBody>
      </p:sp>
      <p:sp>
        <p:nvSpPr>
          <p:cNvPr id="4" name="Content Placeholder 3"/>
          <p:cNvSpPr>
            <a:spLocks noGrp="1"/>
          </p:cNvSpPr>
          <p:nvPr>
            <p:ph sz="half" idx="2" hasCustomPrompt="1"/>
          </p:nvPr>
        </p:nvSpPr>
        <p:spPr>
          <a:xfrm>
            <a:off x="4629303" y="1369300"/>
            <a:ext cx="3886329" cy="3263696"/>
          </a:xfrm>
        </p:spPr>
        <p:txBody>
          <a:bodyPr/>
          <a:lstStyle/>
          <a:p>
            <a:pPr lvl="0" fontAlgn="auto"/>
            <a:r>
              <a:rPr lang="zh-CN" altLang="en-US" sz="2105" strike="noStrike" noProof="1"/>
              <a:t>编辑母版文本样式</a:t>
            </a:r>
            <a:endParaRPr lang="zh-CN" altLang="en-US" strike="noStrike" noProof="1"/>
          </a:p>
          <a:p>
            <a:pPr lvl="1" fontAlgn="auto"/>
            <a:r>
              <a:rPr lang="zh-CN" altLang="en-US" strike="noStrike" noProof="1"/>
              <a:t>第二级</a:t>
            </a:r>
          </a:p>
          <a:p>
            <a:pPr lvl="2" fontAlgn="auto"/>
            <a:r>
              <a:rPr lang="zh-CN" altLang="en-US" strike="noStrike" noProof="1"/>
              <a:t>第三级</a:t>
            </a:r>
          </a:p>
          <a:p>
            <a:pPr lvl="3" fontAlgn="auto"/>
            <a:r>
              <a:rPr lang="zh-CN" altLang="en-US" sz="1350" strike="noStrike" noProof="1"/>
              <a:t>第四级</a:t>
            </a:r>
            <a:endParaRPr lang="zh-CN" altLang="en-US" strike="noStrike" noProof="1"/>
          </a:p>
          <a:p>
            <a:pPr lvl="4" fontAlgn="auto"/>
            <a:r>
              <a:rPr lang="zh-CN" altLang="en-US" sz="1350" strike="noStrike" noProof="1"/>
              <a:t>第五级</a:t>
            </a:r>
            <a:endParaRPr lang="en-US" strike="noStrike" noProof="1"/>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200" b="0" i="0" u="none" strike="noStrike" kern="1200" cap="none" spc="0" normalizeH="0" baseline="0" noProof="0">
              <a:ln>
                <a:noFill/>
              </a:ln>
              <a:solidFill>
                <a:schemeClr val="tx1"/>
              </a:solidFill>
              <a:effectLst/>
              <a:uLnTx/>
              <a:uFillTx/>
              <a:latin typeface="+mj-lt"/>
              <a:ea typeface="宋体" panose="02010600030101010101" pitchFamily="2" charset="-122"/>
              <a:cs typeface="宋体" panose="02010600030101010101" pitchFamily="2" charset="-122"/>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200" b="0" i="0" u="none" strike="noStrike" kern="1200" cap="none" spc="0" normalizeH="0" baseline="0" noProof="0">
              <a:ln>
                <a:noFill/>
              </a:ln>
              <a:solidFill>
                <a:schemeClr val="tx1"/>
              </a:solidFill>
              <a:effectLst/>
              <a:uLnTx/>
              <a:uFillTx/>
              <a:latin typeface="+mj-lt"/>
              <a:ea typeface="宋体" panose="02010600030101010101" pitchFamily="2" charset="-122"/>
              <a:cs typeface="宋体" panose="02010600030101010101" pitchFamily="2" charset="-122"/>
            </a:endParaRPr>
          </a:p>
        </p:txBody>
      </p:sp>
      <p:sp>
        <p:nvSpPr>
          <p:cNvPr id="7" name="灯片编号占位符 6"/>
          <p:cNvSpPr>
            <a:spLocks noGrp="1"/>
          </p:cNvSpPr>
          <p:nvPr>
            <p:ph type="sldNum" sz="quarter" idx="12"/>
          </p:nvPr>
        </p:nvSpPr>
        <p:spPr/>
        <p:txBody>
          <a:bodyPr/>
          <a:lstStyle/>
          <a:p>
            <a:pPr lvl="0" fontAlgn="base"/>
            <a:fld id="{9A0DB2DC-4C9A-4742-B13C-FB6460FD3503}" type="slidenum">
              <a:rPr lang="en-US" altLang="zh-CN" strike="noStrike" noProof="1" dirty="0">
                <a:latin typeface="Garamond" pitchFamily="18" charset="0"/>
                <a:ea typeface="宋体" panose="02010600030101010101" pitchFamily="2" charset="-122"/>
                <a:cs typeface="+mn-cs"/>
              </a:rPr>
              <a:t>‹#›</a:t>
            </a:fld>
            <a:endParaRPr lang="en-US" altLang="zh-CN" strike="noStrike" noProof="1"/>
          </a:p>
        </p:txBody>
      </p:sp>
    </p:spTree>
  </p:cSld>
  <p:clrMapOvr>
    <a:masterClrMapping/>
  </p:clrMapOvr>
  <p:hf sldNum="0" hdr="0" ftr="0" dt="0"/>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auto"/>
            <a:r>
              <a:rPr lang="zh-CN" altLang="en-US" sz="5230" strike="noStrike" noProof="1"/>
              <a:t>单击此处编辑母版标题样式</a:t>
            </a:r>
            <a:endParaRPr lang="zh-CN" altLang="en-US" strike="noStrike" noProof="1"/>
          </a:p>
        </p:txBody>
      </p:sp>
      <p:sp>
        <p:nvSpPr>
          <p:cNvPr id="3" name="日期占位符 2"/>
          <p:cNvSpPr>
            <a:spLocks noGrp="1"/>
          </p:cNvSpPr>
          <p:nvPr>
            <p:ph type="dt" sz="half" idx="10"/>
          </p:nvPr>
        </p:nvSpPr>
        <p:spPr/>
        <p:txBody>
          <a:bodyPr/>
          <a:lstStyle/>
          <a:p>
            <a:pPr fontAlgn="auto"/>
            <a:fld id="{D0B1E9A6-3BBE-4152-ABC2-7AF76252B64C}" type="datetimeFigureOut">
              <a:rPr lang="zh-CN" altLang="en-US" sz="1425" strike="noStrike" noProof="1" smtClean="0">
                <a:latin typeface="+mn-lt"/>
                <a:ea typeface="+mn-ea"/>
                <a:cs typeface="+mn-cs"/>
              </a:rPr>
              <a:t>2022/7/25</a:t>
            </a:fld>
            <a:endParaRPr lang="zh-CN" altLang="en-US" strike="noStrike" noProof="1"/>
          </a:p>
        </p:txBody>
      </p:sp>
      <p:sp>
        <p:nvSpPr>
          <p:cNvPr id="4" name="页脚占位符 3"/>
          <p:cNvSpPr>
            <a:spLocks noGrp="1"/>
          </p:cNvSpPr>
          <p:nvPr>
            <p:ph type="ftr" sz="quarter" idx="11"/>
          </p:nvPr>
        </p:nvSpPr>
        <p:spPr/>
        <p:txBody>
          <a:bodyPr/>
          <a:lstStyle/>
          <a:p>
            <a:pPr fontAlgn="auto"/>
            <a:endParaRPr lang="zh-CN" altLang="en-US" strike="noStrike" noProof="1"/>
          </a:p>
        </p:txBody>
      </p:sp>
      <p:sp>
        <p:nvSpPr>
          <p:cNvPr id="5" name="灯片编号占位符 4"/>
          <p:cNvSpPr>
            <a:spLocks noGrp="1"/>
          </p:cNvSpPr>
          <p:nvPr>
            <p:ph type="sldNum" sz="quarter" idx="12"/>
          </p:nvPr>
        </p:nvSpPr>
        <p:spPr/>
        <p:txBody>
          <a:bodyPr/>
          <a:lstStyle/>
          <a:p>
            <a:pPr fontAlgn="auto"/>
            <a:fld id="{480A614B-7A5B-4F2F-9614-821D6EA51160}" type="slidenum">
              <a:rPr lang="zh-CN" altLang="en-US" sz="1425" strike="noStrike" noProof="1" smtClean="0">
                <a:latin typeface="+mn-lt"/>
                <a:ea typeface="+mn-ea"/>
                <a:cs typeface="+mn-cs"/>
              </a:rPr>
              <a:t>‹#›</a:t>
            </a:fld>
            <a:endParaRPr lang="zh-CN" altLang="en-US" strike="noStrike" noProof="1"/>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fontAlgn="auto"/>
            <a:fld id="{D0B1E9A6-3BBE-4152-ABC2-7AF76252B64C}" type="datetimeFigureOut">
              <a:rPr lang="zh-CN" altLang="en-US" sz="1425" strike="noStrike" noProof="1" smtClean="0">
                <a:latin typeface="+mn-lt"/>
                <a:ea typeface="+mn-ea"/>
                <a:cs typeface="+mn-cs"/>
              </a:rPr>
              <a:t>2022/7/25</a:t>
            </a:fld>
            <a:endParaRPr lang="zh-CN" altLang="en-US" strike="noStrike" noProof="1"/>
          </a:p>
        </p:txBody>
      </p:sp>
      <p:sp>
        <p:nvSpPr>
          <p:cNvPr id="3" name="页脚占位符 2"/>
          <p:cNvSpPr>
            <a:spLocks noGrp="1"/>
          </p:cNvSpPr>
          <p:nvPr>
            <p:ph type="ftr" sz="quarter" idx="11"/>
          </p:nvPr>
        </p:nvSpPr>
        <p:spPr/>
        <p:txBody>
          <a:bodyPr/>
          <a:lstStyle/>
          <a:p>
            <a:pPr fontAlgn="auto"/>
            <a:endParaRPr lang="zh-CN" altLang="en-US" strike="noStrike" noProof="1"/>
          </a:p>
        </p:txBody>
      </p:sp>
      <p:sp>
        <p:nvSpPr>
          <p:cNvPr id="4" name="灯片编号占位符 3"/>
          <p:cNvSpPr>
            <a:spLocks noGrp="1"/>
          </p:cNvSpPr>
          <p:nvPr>
            <p:ph type="sldNum" sz="quarter" idx="12"/>
          </p:nvPr>
        </p:nvSpPr>
        <p:spPr/>
        <p:txBody>
          <a:bodyPr/>
          <a:lstStyle/>
          <a:p>
            <a:pPr fontAlgn="auto"/>
            <a:fld id="{480A614B-7A5B-4F2F-9614-821D6EA51160}" type="slidenum">
              <a:rPr lang="zh-CN" altLang="en-US" sz="1425" strike="noStrike" noProof="1" smtClean="0">
                <a:latin typeface="+mn-lt"/>
                <a:ea typeface="+mn-ea"/>
                <a:cs typeface="+mn-cs"/>
              </a:rPr>
              <a:t>‹#›</a:t>
            </a:fld>
            <a:endParaRPr lang="zh-CN" altLang="en-US" strike="noStrike" noProof="1"/>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004" y="204300"/>
            <a:ext cx="3008013" cy="871677"/>
          </a:xfrm>
        </p:spPr>
        <p:txBody>
          <a:bodyPr anchor="b"/>
          <a:lstStyle>
            <a:lvl1pPr algn="l">
              <a:defRPr sz="1780" b="1"/>
            </a:lvl1pPr>
          </a:lstStyle>
          <a:p>
            <a:pPr fontAlgn="auto"/>
            <a:r>
              <a:rPr lang="zh-CN" altLang="en-US" sz="2375" strike="noStrike" noProof="1"/>
              <a:t>单击此处编辑母版标题样式</a:t>
            </a:r>
            <a:endParaRPr lang="zh-CN" altLang="en-US" strike="noStrike" noProof="1"/>
          </a:p>
        </p:txBody>
      </p:sp>
      <p:sp>
        <p:nvSpPr>
          <p:cNvPr id="3" name="内容占位符 2"/>
          <p:cNvSpPr>
            <a:spLocks noGrp="1"/>
          </p:cNvSpPr>
          <p:nvPr>
            <p:ph idx="1"/>
          </p:nvPr>
        </p:nvSpPr>
        <p:spPr>
          <a:xfrm>
            <a:off x="3575377" y="204301"/>
            <a:ext cx="5111924" cy="4390165"/>
          </a:xfrm>
        </p:spPr>
        <p:txBody>
          <a:bodyPr/>
          <a:lstStyle>
            <a:lvl1pPr>
              <a:defRPr sz="2850"/>
            </a:lvl1pPr>
            <a:lvl2pPr>
              <a:defRPr sz="2500"/>
            </a:lvl2pPr>
            <a:lvl3pPr>
              <a:defRPr sz="2140"/>
            </a:lvl3pPr>
            <a:lvl4pPr>
              <a:defRPr sz="1780"/>
            </a:lvl4pPr>
            <a:lvl5pPr>
              <a:defRPr sz="1780"/>
            </a:lvl5pPr>
            <a:lvl6pPr>
              <a:defRPr sz="1780"/>
            </a:lvl6pPr>
            <a:lvl7pPr>
              <a:defRPr sz="1780"/>
            </a:lvl7pPr>
            <a:lvl8pPr>
              <a:defRPr sz="1780"/>
            </a:lvl8pPr>
            <a:lvl9pPr>
              <a:defRPr sz="1780"/>
            </a:lvl9pPr>
          </a:lstStyle>
          <a:p>
            <a:pPr lvl="0" fontAlgn="auto"/>
            <a:r>
              <a:rPr lang="zh-CN" altLang="en-US" sz="2850" strike="noStrike" noProof="1"/>
              <a:t>单击此处编辑母版文本样式</a:t>
            </a:r>
            <a:endParaRPr lang="zh-CN" altLang="en-US" strike="noStrike" noProof="1"/>
          </a:p>
          <a:p>
            <a:pPr lvl="1" fontAlgn="auto"/>
            <a:r>
              <a:rPr lang="zh-CN" altLang="en-US" sz="3330" strike="noStrike" noProof="1"/>
              <a:t>第二级</a:t>
            </a:r>
            <a:endParaRPr lang="zh-CN" altLang="en-US" strike="noStrike" noProof="1"/>
          </a:p>
          <a:p>
            <a:pPr lvl="2" fontAlgn="auto"/>
            <a:r>
              <a:rPr lang="zh-CN" altLang="en-US" sz="2855" strike="noStrike" noProof="1"/>
              <a:t>第三级</a:t>
            </a:r>
            <a:endParaRPr lang="zh-CN" altLang="en-US" strike="noStrike" noProof="1"/>
          </a:p>
          <a:p>
            <a:pPr lvl="3" fontAlgn="auto"/>
            <a:r>
              <a:rPr lang="zh-CN" altLang="en-US" sz="2375" strike="noStrike" noProof="1"/>
              <a:t>第四级</a:t>
            </a:r>
            <a:endParaRPr lang="zh-CN" altLang="en-US" strike="noStrike" noProof="1"/>
          </a:p>
          <a:p>
            <a:pPr lvl="4" fontAlgn="auto"/>
            <a:r>
              <a:rPr lang="zh-CN" altLang="en-US" sz="2375" strike="noStrike" noProof="1"/>
              <a:t>第五级</a:t>
            </a:r>
            <a:endParaRPr lang="zh-CN" altLang="en-US" strike="noStrike" noProof="1"/>
          </a:p>
        </p:txBody>
      </p:sp>
      <p:sp>
        <p:nvSpPr>
          <p:cNvPr id="4" name="文本占位符 3"/>
          <p:cNvSpPr>
            <a:spLocks noGrp="1"/>
          </p:cNvSpPr>
          <p:nvPr>
            <p:ph type="body" sz="half" idx="2"/>
          </p:nvPr>
        </p:nvSpPr>
        <p:spPr>
          <a:xfrm>
            <a:off x="457004" y="1075978"/>
            <a:ext cx="3008013" cy="3518488"/>
          </a:xfrm>
        </p:spPr>
        <p:txBody>
          <a:bodyPr/>
          <a:lstStyle>
            <a:lvl1pPr marL="0" indent="0">
              <a:buNone/>
              <a:defRPr sz="1250"/>
            </a:lvl1pPr>
            <a:lvl2pPr marL="407035" indent="0">
              <a:buNone/>
              <a:defRPr sz="1070"/>
            </a:lvl2pPr>
            <a:lvl3pPr marL="814705" indent="0">
              <a:buNone/>
              <a:defRPr sz="895"/>
            </a:lvl3pPr>
            <a:lvl4pPr marL="1222375" indent="0">
              <a:buNone/>
              <a:defRPr sz="805"/>
            </a:lvl4pPr>
            <a:lvl5pPr marL="1630045" indent="0">
              <a:buNone/>
              <a:defRPr sz="805"/>
            </a:lvl5pPr>
            <a:lvl6pPr marL="2037715" indent="0">
              <a:buNone/>
              <a:defRPr sz="805"/>
            </a:lvl6pPr>
            <a:lvl7pPr marL="2445385" indent="0">
              <a:buNone/>
              <a:defRPr sz="805"/>
            </a:lvl7pPr>
            <a:lvl8pPr marL="2852420" indent="0">
              <a:buNone/>
              <a:defRPr sz="805"/>
            </a:lvl8pPr>
            <a:lvl9pPr marL="3260725" indent="0">
              <a:buNone/>
              <a:defRPr sz="805"/>
            </a:lvl9pPr>
          </a:lstStyle>
          <a:p>
            <a:pPr lvl="0" fontAlgn="auto"/>
            <a:r>
              <a:rPr lang="zh-CN" altLang="en-US" sz="1665" strike="noStrike" noProof="1"/>
              <a:t>单击此处编辑母版文本样式</a:t>
            </a:r>
            <a:endParaRPr lang="zh-CN" altLang="en-US" strike="noStrike" noProof="1"/>
          </a:p>
        </p:txBody>
      </p:sp>
      <p:sp>
        <p:nvSpPr>
          <p:cNvPr id="5" name="日期占位符 4"/>
          <p:cNvSpPr>
            <a:spLocks noGrp="1"/>
          </p:cNvSpPr>
          <p:nvPr>
            <p:ph type="dt" sz="half" idx="10"/>
          </p:nvPr>
        </p:nvSpPr>
        <p:spPr/>
        <p:txBody>
          <a:bodyPr/>
          <a:lstStyle/>
          <a:p>
            <a:pPr fontAlgn="auto"/>
            <a:fld id="{D0B1E9A6-3BBE-4152-ABC2-7AF76252B64C}" type="datetimeFigureOut">
              <a:rPr lang="zh-CN" altLang="en-US" sz="1425" strike="noStrike" noProof="1" smtClean="0">
                <a:latin typeface="+mn-lt"/>
                <a:ea typeface="+mn-ea"/>
                <a:cs typeface="+mn-cs"/>
              </a:rPr>
              <a:t>2022/7/25</a:t>
            </a:fld>
            <a:endParaRPr lang="zh-CN" altLang="en-US" strike="noStrike" noProof="1"/>
          </a:p>
        </p:txBody>
      </p:sp>
      <p:sp>
        <p:nvSpPr>
          <p:cNvPr id="6" name="页脚占位符 5"/>
          <p:cNvSpPr>
            <a:spLocks noGrp="1"/>
          </p:cNvSpPr>
          <p:nvPr>
            <p:ph type="ftr" sz="quarter" idx="11"/>
          </p:nvPr>
        </p:nvSpPr>
        <p:spPr/>
        <p:txBody>
          <a:bodyPr/>
          <a:lstStyle/>
          <a:p>
            <a:pPr fontAlgn="auto"/>
            <a:endParaRPr lang="zh-CN" altLang="en-US" strike="noStrike" noProof="1"/>
          </a:p>
        </p:txBody>
      </p:sp>
      <p:sp>
        <p:nvSpPr>
          <p:cNvPr id="7" name="灯片编号占位符 6"/>
          <p:cNvSpPr>
            <a:spLocks noGrp="1"/>
          </p:cNvSpPr>
          <p:nvPr>
            <p:ph type="sldNum" sz="quarter" idx="12"/>
          </p:nvPr>
        </p:nvSpPr>
        <p:spPr/>
        <p:txBody>
          <a:bodyPr/>
          <a:lstStyle/>
          <a:p>
            <a:pPr fontAlgn="auto"/>
            <a:fld id="{480A614B-7A5B-4F2F-9614-821D6EA51160}" type="slidenum">
              <a:rPr lang="zh-CN" altLang="en-US" sz="1425" strike="noStrike" noProof="1" smtClean="0">
                <a:latin typeface="+mn-lt"/>
                <a:ea typeface="+mn-ea"/>
                <a:cs typeface="+mn-cs"/>
              </a:rPr>
              <a:t>‹#›</a:t>
            </a:fld>
            <a:endParaRPr lang="zh-CN" altLang="en-US" strike="noStrike" noProof="1"/>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641" y="3600209"/>
            <a:ext cx="5486864" cy="425245"/>
          </a:xfrm>
        </p:spPr>
        <p:txBody>
          <a:bodyPr anchor="b"/>
          <a:lstStyle>
            <a:lvl1pPr algn="l">
              <a:defRPr sz="1780" b="1"/>
            </a:lvl1pPr>
          </a:lstStyle>
          <a:p>
            <a:pPr fontAlgn="auto"/>
            <a:r>
              <a:rPr lang="zh-CN" altLang="en-US" sz="2375" strike="noStrike" noProof="1"/>
              <a:t>单击此处编辑母版标题样式</a:t>
            </a:r>
            <a:endParaRPr lang="zh-CN" altLang="en-US" strike="noStrike" noProof="1"/>
          </a:p>
        </p:txBody>
      </p:sp>
      <p:sp>
        <p:nvSpPr>
          <p:cNvPr id="3" name="图片占位符 2"/>
          <p:cNvSpPr>
            <a:spLocks noGrp="1"/>
          </p:cNvSpPr>
          <p:nvPr>
            <p:ph type="pic" idx="1"/>
          </p:nvPr>
        </p:nvSpPr>
        <p:spPr>
          <a:xfrm>
            <a:off x="1792641" y="460053"/>
            <a:ext cx="5486864" cy="3085677"/>
          </a:xfrm>
        </p:spPr>
        <p:txBody>
          <a:bodyPr/>
          <a:lstStyle>
            <a:lvl1pPr marL="0" indent="0">
              <a:buNone/>
              <a:defRPr sz="2850"/>
            </a:lvl1pPr>
            <a:lvl2pPr marL="407035" indent="0">
              <a:buNone/>
              <a:defRPr sz="2500"/>
            </a:lvl2pPr>
            <a:lvl3pPr marL="814705" indent="0">
              <a:buNone/>
              <a:defRPr sz="2140"/>
            </a:lvl3pPr>
            <a:lvl4pPr marL="1222375" indent="0">
              <a:buNone/>
              <a:defRPr sz="1780"/>
            </a:lvl4pPr>
            <a:lvl5pPr marL="1630045" indent="0">
              <a:buNone/>
              <a:defRPr sz="1780"/>
            </a:lvl5pPr>
            <a:lvl6pPr marL="2037715" indent="0">
              <a:buNone/>
              <a:defRPr sz="1780"/>
            </a:lvl6pPr>
            <a:lvl7pPr marL="2445385" indent="0">
              <a:buNone/>
              <a:defRPr sz="1780"/>
            </a:lvl7pPr>
            <a:lvl8pPr marL="2852420" indent="0">
              <a:buNone/>
              <a:defRPr sz="1780"/>
            </a:lvl8pPr>
            <a:lvl9pPr marL="3260725" indent="0">
              <a:buNone/>
              <a:defRPr sz="1780"/>
            </a:lvl9pPr>
          </a:lstStyle>
          <a:p>
            <a:pPr fontAlgn="auto"/>
            <a:endParaRPr lang="zh-CN" altLang="en-US" strike="noStrike" noProof="1"/>
          </a:p>
        </p:txBody>
      </p:sp>
      <p:sp>
        <p:nvSpPr>
          <p:cNvPr id="4" name="文本占位符 3"/>
          <p:cNvSpPr>
            <a:spLocks noGrp="1"/>
          </p:cNvSpPr>
          <p:nvPr>
            <p:ph type="body" sz="half" idx="2"/>
          </p:nvPr>
        </p:nvSpPr>
        <p:spPr>
          <a:xfrm>
            <a:off x="1792641" y="4025454"/>
            <a:ext cx="5486864" cy="603818"/>
          </a:xfrm>
        </p:spPr>
        <p:txBody>
          <a:bodyPr/>
          <a:lstStyle>
            <a:lvl1pPr marL="0" indent="0">
              <a:buNone/>
              <a:defRPr sz="1250"/>
            </a:lvl1pPr>
            <a:lvl2pPr marL="407035" indent="0">
              <a:buNone/>
              <a:defRPr sz="1070"/>
            </a:lvl2pPr>
            <a:lvl3pPr marL="814705" indent="0">
              <a:buNone/>
              <a:defRPr sz="895"/>
            </a:lvl3pPr>
            <a:lvl4pPr marL="1222375" indent="0">
              <a:buNone/>
              <a:defRPr sz="805"/>
            </a:lvl4pPr>
            <a:lvl5pPr marL="1630045" indent="0">
              <a:buNone/>
              <a:defRPr sz="805"/>
            </a:lvl5pPr>
            <a:lvl6pPr marL="2037715" indent="0">
              <a:buNone/>
              <a:defRPr sz="805"/>
            </a:lvl6pPr>
            <a:lvl7pPr marL="2445385" indent="0">
              <a:buNone/>
              <a:defRPr sz="805"/>
            </a:lvl7pPr>
            <a:lvl8pPr marL="2852420" indent="0">
              <a:buNone/>
              <a:defRPr sz="805"/>
            </a:lvl8pPr>
            <a:lvl9pPr marL="3260725" indent="0">
              <a:buNone/>
              <a:defRPr sz="805"/>
            </a:lvl9pPr>
          </a:lstStyle>
          <a:p>
            <a:pPr lvl="0" fontAlgn="auto"/>
            <a:r>
              <a:rPr lang="zh-CN" altLang="en-US" sz="1665" strike="noStrike" noProof="1"/>
              <a:t>单击此处编辑母版文本样式</a:t>
            </a:r>
            <a:endParaRPr lang="zh-CN" altLang="en-US" strike="noStrike" noProof="1"/>
          </a:p>
        </p:txBody>
      </p:sp>
      <p:sp>
        <p:nvSpPr>
          <p:cNvPr id="5" name="日期占位符 4"/>
          <p:cNvSpPr>
            <a:spLocks noGrp="1"/>
          </p:cNvSpPr>
          <p:nvPr>
            <p:ph type="dt" sz="half" idx="10"/>
          </p:nvPr>
        </p:nvSpPr>
        <p:spPr/>
        <p:txBody>
          <a:bodyPr/>
          <a:lstStyle/>
          <a:p>
            <a:pPr fontAlgn="auto"/>
            <a:fld id="{D0B1E9A6-3BBE-4152-ABC2-7AF76252B64C}" type="datetimeFigureOut">
              <a:rPr lang="zh-CN" altLang="en-US" sz="1425" strike="noStrike" noProof="1" smtClean="0">
                <a:latin typeface="+mn-lt"/>
                <a:ea typeface="+mn-ea"/>
                <a:cs typeface="+mn-cs"/>
              </a:rPr>
              <a:t>2022/7/25</a:t>
            </a:fld>
            <a:endParaRPr lang="zh-CN" altLang="en-US" strike="noStrike" noProof="1"/>
          </a:p>
        </p:txBody>
      </p:sp>
      <p:sp>
        <p:nvSpPr>
          <p:cNvPr id="6" name="页脚占位符 5"/>
          <p:cNvSpPr>
            <a:spLocks noGrp="1"/>
          </p:cNvSpPr>
          <p:nvPr>
            <p:ph type="ftr" sz="quarter" idx="11"/>
          </p:nvPr>
        </p:nvSpPr>
        <p:spPr/>
        <p:txBody>
          <a:bodyPr/>
          <a:lstStyle/>
          <a:p>
            <a:pPr fontAlgn="auto"/>
            <a:endParaRPr lang="zh-CN" altLang="en-US" strike="noStrike" noProof="1"/>
          </a:p>
        </p:txBody>
      </p:sp>
      <p:sp>
        <p:nvSpPr>
          <p:cNvPr id="7" name="灯片编号占位符 6"/>
          <p:cNvSpPr>
            <a:spLocks noGrp="1"/>
          </p:cNvSpPr>
          <p:nvPr>
            <p:ph type="sldNum" sz="quarter" idx="12"/>
          </p:nvPr>
        </p:nvSpPr>
        <p:spPr/>
        <p:txBody>
          <a:bodyPr/>
          <a:lstStyle/>
          <a:p>
            <a:pPr fontAlgn="auto"/>
            <a:fld id="{480A614B-7A5B-4F2F-9614-821D6EA51160}" type="slidenum">
              <a:rPr lang="zh-CN" altLang="en-US" sz="1425" strike="noStrike" noProof="1" smtClean="0">
                <a:latin typeface="+mn-lt"/>
                <a:ea typeface="+mn-ea"/>
                <a:cs typeface="+mn-cs"/>
              </a:rPr>
              <a:t>‹#›</a:t>
            </a:fld>
            <a:endParaRPr lang="zh-CN" altLang="en-US" strike="noStrike" noProof="1"/>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auto"/>
            <a:r>
              <a:rPr lang="zh-CN" altLang="en-US" sz="5230" strike="noStrike" noProof="1"/>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auto"/>
            <a:r>
              <a:rPr lang="zh-CN" altLang="en-US" sz="2850" strike="noStrike" noProof="1"/>
              <a:t>单击此处编辑母版文本样式</a:t>
            </a:r>
            <a:endParaRPr lang="zh-CN" altLang="en-US" strike="noStrike" noProof="1"/>
          </a:p>
          <a:p>
            <a:pPr lvl="1" fontAlgn="auto"/>
            <a:r>
              <a:rPr lang="zh-CN" altLang="en-US" sz="3330" strike="noStrike" noProof="1"/>
              <a:t>第二级</a:t>
            </a:r>
            <a:endParaRPr lang="zh-CN" altLang="en-US" strike="noStrike" noProof="1"/>
          </a:p>
          <a:p>
            <a:pPr lvl="2" fontAlgn="auto"/>
            <a:r>
              <a:rPr lang="zh-CN" altLang="en-US" sz="2855" strike="noStrike" noProof="1"/>
              <a:t>第三级</a:t>
            </a:r>
            <a:endParaRPr lang="zh-CN" altLang="en-US" strike="noStrike" noProof="1"/>
          </a:p>
          <a:p>
            <a:pPr lvl="3" fontAlgn="auto"/>
            <a:r>
              <a:rPr lang="zh-CN" altLang="en-US" sz="2375" strike="noStrike" noProof="1"/>
              <a:t>第四级</a:t>
            </a:r>
            <a:endParaRPr lang="zh-CN" altLang="en-US" strike="noStrike" noProof="1"/>
          </a:p>
          <a:p>
            <a:pPr lvl="4" fontAlgn="auto"/>
            <a:r>
              <a:rPr lang="zh-CN" altLang="en-US" sz="2375" strike="noStrike" noProof="1"/>
              <a:t>第五级</a:t>
            </a:r>
            <a:endParaRPr lang="zh-CN" altLang="en-US" strike="noStrike" noProof="1"/>
          </a:p>
        </p:txBody>
      </p:sp>
      <p:sp>
        <p:nvSpPr>
          <p:cNvPr id="4" name="日期占位符 3"/>
          <p:cNvSpPr>
            <a:spLocks noGrp="1"/>
          </p:cNvSpPr>
          <p:nvPr>
            <p:ph type="dt" sz="half" idx="10"/>
          </p:nvPr>
        </p:nvSpPr>
        <p:spPr/>
        <p:txBody>
          <a:bodyPr/>
          <a:lstStyle/>
          <a:p>
            <a:pPr fontAlgn="auto"/>
            <a:fld id="{D0B1E9A6-3BBE-4152-ABC2-7AF76252B64C}" type="datetimeFigureOut">
              <a:rPr lang="zh-CN" altLang="en-US" sz="1425" strike="noStrike" noProof="1" smtClean="0">
                <a:latin typeface="+mn-lt"/>
                <a:ea typeface="+mn-ea"/>
                <a:cs typeface="+mn-cs"/>
              </a:rPr>
              <a:t>2022/7/25</a:t>
            </a:fld>
            <a:endParaRPr lang="zh-CN" altLang="en-US" strike="noStrike" noProof="1"/>
          </a:p>
        </p:txBody>
      </p:sp>
      <p:sp>
        <p:nvSpPr>
          <p:cNvPr id="5" name="页脚占位符 4"/>
          <p:cNvSpPr>
            <a:spLocks noGrp="1"/>
          </p:cNvSpPr>
          <p:nvPr>
            <p:ph type="ftr" sz="quarter" idx="11"/>
          </p:nvPr>
        </p:nvSpPr>
        <p:spPr/>
        <p:txBody>
          <a:bodyPr/>
          <a:lstStyle/>
          <a:p>
            <a:pPr fontAlgn="auto"/>
            <a:endParaRPr lang="zh-CN" altLang="en-US" strike="noStrike" noProof="1"/>
          </a:p>
        </p:txBody>
      </p:sp>
      <p:sp>
        <p:nvSpPr>
          <p:cNvPr id="6" name="灯片编号占位符 5"/>
          <p:cNvSpPr>
            <a:spLocks noGrp="1"/>
          </p:cNvSpPr>
          <p:nvPr>
            <p:ph type="sldNum" sz="quarter" idx="12"/>
          </p:nvPr>
        </p:nvSpPr>
        <p:spPr/>
        <p:txBody>
          <a:bodyPr/>
          <a:lstStyle/>
          <a:p>
            <a:pPr fontAlgn="auto"/>
            <a:fld id="{480A614B-7A5B-4F2F-9614-821D6EA51160}" type="slidenum">
              <a:rPr lang="zh-CN" altLang="en-US" sz="1425" strike="noStrike" noProof="1" smtClean="0">
                <a:latin typeface="+mn-lt"/>
                <a:ea typeface="+mn-ea"/>
                <a:cs typeface="+mn-cs"/>
              </a:rPr>
              <a:t>‹#›</a:t>
            </a:fld>
            <a:endParaRPr lang="zh-CN" altLang="en-US" strike="noStrike" noProof="1"/>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30080" y="205813"/>
            <a:ext cx="2057220" cy="4388652"/>
          </a:xfrm>
        </p:spPr>
        <p:txBody>
          <a:bodyPr vert="eaVert"/>
          <a:lstStyle/>
          <a:p>
            <a:pPr fontAlgn="auto"/>
            <a:r>
              <a:rPr lang="zh-CN" altLang="en-US" sz="5230" strike="noStrike" noProof="1"/>
              <a:t>单击此处编辑母版标题样式</a:t>
            </a:r>
            <a:endParaRPr lang="zh-CN" altLang="en-US" strike="noStrike" noProof="1"/>
          </a:p>
        </p:txBody>
      </p:sp>
      <p:sp>
        <p:nvSpPr>
          <p:cNvPr id="3" name="竖排文字占位符 2"/>
          <p:cNvSpPr>
            <a:spLocks noGrp="1"/>
          </p:cNvSpPr>
          <p:nvPr>
            <p:ph type="body" orient="vert" idx="1"/>
          </p:nvPr>
        </p:nvSpPr>
        <p:spPr>
          <a:xfrm>
            <a:off x="457004" y="205813"/>
            <a:ext cx="6037249" cy="4388652"/>
          </a:xfrm>
        </p:spPr>
        <p:txBody>
          <a:bodyPr vert="eaVert"/>
          <a:lstStyle/>
          <a:p>
            <a:pPr lvl="0" fontAlgn="auto"/>
            <a:r>
              <a:rPr lang="zh-CN" altLang="en-US" sz="2850" strike="noStrike" noProof="1"/>
              <a:t>单击此处编辑母版文本样式</a:t>
            </a:r>
            <a:endParaRPr lang="zh-CN" altLang="en-US" strike="noStrike" noProof="1"/>
          </a:p>
          <a:p>
            <a:pPr lvl="1" fontAlgn="auto"/>
            <a:r>
              <a:rPr lang="zh-CN" altLang="en-US" sz="3330" strike="noStrike" noProof="1"/>
              <a:t>第二级</a:t>
            </a:r>
            <a:endParaRPr lang="zh-CN" altLang="en-US" strike="noStrike" noProof="1"/>
          </a:p>
          <a:p>
            <a:pPr lvl="2" fontAlgn="auto"/>
            <a:r>
              <a:rPr lang="zh-CN" altLang="en-US" sz="2855" strike="noStrike" noProof="1"/>
              <a:t>第三级</a:t>
            </a:r>
            <a:endParaRPr lang="zh-CN" altLang="en-US" strike="noStrike" noProof="1"/>
          </a:p>
          <a:p>
            <a:pPr lvl="3" fontAlgn="auto"/>
            <a:r>
              <a:rPr lang="zh-CN" altLang="en-US" sz="2375" strike="noStrike" noProof="1"/>
              <a:t>第四级</a:t>
            </a:r>
            <a:endParaRPr lang="zh-CN" altLang="en-US" strike="noStrike" noProof="1"/>
          </a:p>
          <a:p>
            <a:pPr lvl="4" fontAlgn="auto"/>
            <a:r>
              <a:rPr lang="zh-CN" altLang="en-US" sz="2375" strike="noStrike" noProof="1"/>
              <a:t>第五级</a:t>
            </a:r>
            <a:endParaRPr lang="zh-CN" altLang="en-US" strike="noStrike" noProof="1"/>
          </a:p>
        </p:txBody>
      </p:sp>
      <p:sp>
        <p:nvSpPr>
          <p:cNvPr id="4" name="日期占位符 3"/>
          <p:cNvSpPr>
            <a:spLocks noGrp="1"/>
          </p:cNvSpPr>
          <p:nvPr>
            <p:ph type="dt" sz="half" idx="10"/>
          </p:nvPr>
        </p:nvSpPr>
        <p:spPr/>
        <p:txBody>
          <a:bodyPr/>
          <a:lstStyle/>
          <a:p>
            <a:pPr fontAlgn="auto"/>
            <a:fld id="{D0B1E9A6-3BBE-4152-ABC2-7AF76252B64C}" type="datetimeFigureOut">
              <a:rPr lang="zh-CN" altLang="en-US" sz="1425" strike="noStrike" noProof="1" smtClean="0">
                <a:latin typeface="+mn-lt"/>
                <a:ea typeface="+mn-ea"/>
                <a:cs typeface="+mn-cs"/>
              </a:rPr>
              <a:t>2022/7/25</a:t>
            </a:fld>
            <a:endParaRPr lang="zh-CN" altLang="en-US" strike="noStrike" noProof="1"/>
          </a:p>
        </p:txBody>
      </p:sp>
      <p:sp>
        <p:nvSpPr>
          <p:cNvPr id="5" name="页脚占位符 4"/>
          <p:cNvSpPr>
            <a:spLocks noGrp="1"/>
          </p:cNvSpPr>
          <p:nvPr>
            <p:ph type="ftr" sz="quarter" idx="11"/>
          </p:nvPr>
        </p:nvSpPr>
        <p:spPr/>
        <p:txBody>
          <a:bodyPr/>
          <a:lstStyle/>
          <a:p>
            <a:pPr fontAlgn="auto"/>
            <a:endParaRPr lang="zh-CN" altLang="en-US" strike="noStrike" noProof="1"/>
          </a:p>
        </p:txBody>
      </p:sp>
      <p:sp>
        <p:nvSpPr>
          <p:cNvPr id="6" name="灯片编号占位符 5"/>
          <p:cNvSpPr>
            <a:spLocks noGrp="1"/>
          </p:cNvSpPr>
          <p:nvPr>
            <p:ph type="sldNum" sz="quarter" idx="12"/>
          </p:nvPr>
        </p:nvSpPr>
        <p:spPr/>
        <p:txBody>
          <a:bodyPr/>
          <a:lstStyle/>
          <a:p>
            <a:pPr fontAlgn="auto"/>
            <a:fld id="{480A614B-7A5B-4F2F-9614-821D6EA51160}" type="slidenum">
              <a:rPr lang="zh-CN" altLang="en-US" sz="1425" strike="noStrike" noProof="1" smtClean="0">
                <a:latin typeface="+mn-lt"/>
                <a:ea typeface="+mn-ea"/>
                <a:cs typeface="+mn-cs"/>
              </a:rPr>
              <a:t>‹#›</a:t>
            </a:fld>
            <a:endParaRPr lang="zh-CN" altLang="en-US" strike="noStrike" noProof="1"/>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6213" y="1598075"/>
            <a:ext cx="7771878" cy="1101703"/>
          </a:xfrm>
        </p:spPr>
        <p:txBody>
          <a:bodyPr/>
          <a:lstStyle/>
          <a:p>
            <a:pPr fontAlgn="auto"/>
            <a:r>
              <a:rPr lang="zh-CN" altLang="en-US" sz="5230" strike="noStrike" noProof="1"/>
              <a:t>单击此处编辑母版标题样式</a:t>
            </a:r>
            <a:endParaRPr lang="zh-CN" altLang="en-US" strike="noStrike" noProof="1"/>
          </a:p>
        </p:txBody>
      </p:sp>
      <p:sp>
        <p:nvSpPr>
          <p:cNvPr id="3" name="副标题 2"/>
          <p:cNvSpPr>
            <a:spLocks noGrp="1"/>
          </p:cNvSpPr>
          <p:nvPr>
            <p:ph type="subTitle" idx="1"/>
          </p:nvPr>
        </p:nvSpPr>
        <p:spPr>
          <a:xfrm>
            <a:off x="1371009" y="2914670"/>
            <a:ext cx="6402284" cy="1315083"/>
          </a:xfrm>
        </p:spPr>
        <p:txBody>
          <a:bodyPr/>
          <a:lstStyle>
            <a:lvl1pPr marL="0" indent="0" algn="ctr">
              <a:buNone/>
              <a:defRPr>
                <a:solidFill>
                  <a:schemeClr val="tx1">
                    <a:tint val="75000"/>
                  </a:schemeClr>
                </a:solidFill>
              </a:defRPr>
            </a:lvl1pPr>
            <a:lvl2pPr marL="407035" indent="0" algn="ctr">
              <a:buNone/>
              <a:defRPr>
                <a:solidFill>
                  <a:schemeClr val="tx1">
                    <a:tint val="75000"/>
                  </a:schemeClr>
                </a:solidFill>
              </a:defRPr>
            </a:lvl2pPr>
            <a:lvl3pPr marL="814705" indent="0" algn="ctr">
              <a:buNone/>
              <a:defRPr>
                <a:solidFill>
                  <a:schemeClr val="tx1">
                    <a:tint val="75000"/>
                  </a:schemeClr>
                </a:solidFill>
              </a:defRPr>
            </a:lvl3pPr>
            <a:lvl4pPr marL="1222375" indent="0" algn="ctr">
              <a:buNone/>
              <a:defRPr>
                <a:solidFill>
                  <a:schemeClr val="tx1">
                    <a:tint val="75000"/>
                  </a:schemeClr>
                </a:solidFill>
              </a:defRPr>
            </a:lvl4pPr>
            <a:lvl5pPr marL="1630045" indent="0" algn="ctr">
              <a:buNone/>
              <a:defRPr>
                <a:solidFill>
                  <a:schemeClr val="tx1">
                    <a:tint val="75000"/>
                  </a:schemeClr>
                </a:solidFill>
              </a:defRPr>
            </a:lvl5pPr>
            <a:lvl6pPr marL="2037715" indent="0" algn="ctr">
              <a:buNone/>
              <a:defRPr>
                <a:solidFill>
                  <a:schemeClr val="tx1">
                    <a:tint val="75000"/>
                  </a:schemeClr>
                </a:solidFill>
              </a:defRPr>
            </a:lvl6pPr>
            <a:lvl7pPr marL="2445385" indent="0" algn="ctr">
              <a:buNone/>
              <a:defRPr>
                <a:solidFill>
                  <a:schemeClr val="tx1">
                    <a:tint val="75000"/>
                  </a:schemeClr>
                </a:solidFill>
              </a:defRPr>
            </a:lvl7pPr>
            <a:lvl8pPr marL="2852420" indent="0" algn="ctr">
              <a:buNone/>
              <a:defRPr>
                <a:solidFill>
                  <a:schemeClr val="tx1">
                    <a:tint val="75000"/>
                  </a:schemeClr>
                </a:solidFill>
              </a:defRPr>
            </a:lvl8pPr>
            <a:lvl9pPr marL="3260725" indent="0" algn="ctr">
              <a:buNone/>
              <a:defRPr>
                <a:solidFill>
                  <a:schemeClr val="tx1">
                    <a:tint val="75000"/>
                  </a:schemeClr>
                </a:solidFill>
              </a:defRPr>
            </a:lvl9pPr>
          </a:lstStyle>
          <a:p>
            <a:pPr fontAlgn="auto"/>
            <a:r>
              <a:rPr lang="zh-CN" altLang="en-US" sz="2850" strike="noStrike" noProof="1"/>
              <a:t>单击此处编辑母版副标题样式</a:t>
            </a:r>
            <a:endParaRPr lang="zh-CN" altLang="en-US" strike="noStrike" noProof="1"/>
          </a:p>
        </p:txBody>
      </p:sp>
      <p:sp>
        <p:nvSpPr>
          <p:cNvPr id="4" name="日期占位符 3"/>
          <p:cNvSpPr>
            <a:spLocks noGrp="1"/>
          </p:cNvSpPr>
          <p:nvPr>
            <p:ph type="dt" sz="half" idx="10"/>
          </p:nvPr>
        </p:nvSpPr>
        <p:spPr/>
        <p:txBody>
          <a:bodyPr/>
          <a:lstStyle/>
          <a:p>
            <a:pPr fontAlgn="auto"/>
            <a:fld id="{D0B1E9A6-3BBE-4152-ABC2-7AF76252B64C}" type="datetimeFigureOut">
              <a:rPr lang="zh-CN" altLang="en-US" sz="1425" strike="noStrike" noProof="1" smtClean="0">
                <a:latin typeface="+mn-lt"/>
                <a:ea typeface="+mn-ea"/>
                <a:cs typeface="+mn-cs"/>
              </a:rPr>
              <a:t>2022/7/25</a:t>
            </a:fld>
            <a:endParaRPr lang="zh-CN" altLang="en-US" strike="noStrike" noProof="1"/>
          </a:p>
        </p:txBody>
      </p:sp>
      <p:sp>
        <p:nvSpPr>
          <p:cNvPr id="5" name="页脚占位符 4"/>
          <p:cNvSpPr>
            <a:spLocks noGrp="1"/>
          </p:cNvSpPr>
          <p:nvPr>
            <p:ph type="ftr" sz="quarter" idx="11"/>
          </p:nvPr>
        </p:nvSpPr>
        <p:spPr/>
        <p:txBody>
          <a:bodyPr/>
          <a:lstStyle/>
          <a:p>
            <a:pPr fontAlgn="auto"/>
            <a:endParaRPr lang="zh-CN" altLang="en-US" strike="noStrike" noProof="1"/>
          </a:p>
        </p:txBody>
      </p:sp>
      <p:sp>
        <p:nvSpPr>
          <p:cNvPr id="6" name="灯片编号占位符 5"/>
          <p:cNvSpPr>
            <a:spLocks noGrp="1"/>
          </p:cNvSpPr>
          <p:nvPr>
            <p:ph type="sldNum" sz="quarter" idx="12"/>
          </p:nvPr>
        </p:nvSpPr>
        <p:spPr/>
        <p:txBody>
          <a:bodyPr/>
          <a:lstStyle/>
          <a:p>
            <a:pPr fontAlgn="auto"/>
            <a:fld id="{480A614B-7A5B-4F2F-9614-821D6EA51160}" type="slidenum">
              <a:rPr lang="zh-CN" altLang="en-US" sz="1425" strike="noStrike" noProof="1" smtClean="0">
                <a:latin typeface="+mn-lt"/>
                <a:ea typeface="+mn-ea"/>
                <a:cs typeface="+mn-cs"/>
              </a:rPr>
              <a:t>‹#›</a:t>
            </a:fld>
            <a:endParaRPr lang="zh-CN" altLang="en-US" strike="noStrike" noProof="1"/>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auto"/>
            <a:r>
              <a:rPr lang="zh-CN" altLang="en-US" sz="5230" strike="noStrike" noProof="1"/>
              <a:t>单击此处编辑母版标题样式</a:t>
            </a:r>
            <a:endParaRPr lang="zh-CN" altLang="en-US" strike="noStrike" noProof="1"/>
          </a:p>
        </p:txBody>
      </p:sp>
      <p:sp>
        <p:nvSpPr>
          <p:cNvPr id="3" name="内容占位符 2"/>
          <p:cNvSpPr>
            <a:spLocks noGrp="1"/>
          </p:cNvSpPr>
          <p:nvPr>
            <p:ph idx="1"/>
          </p:nvPr>
        </p:nvSpPr>
        <p:spPr/>
        <p:txBody>
          <a:bodyPr/>
          <a:lstStyle/>
          <a:p>
            <a:pPr lvl="0" fontAlgn="auto"/>
            <a:r>
              <a:rPr lang="zh-CN" altLang="en-US" sz="2850" strike="noStrike" noProof="1"/>
              <a:t>单击此处编辑母版文本样式</a:t>
            </a:r>
            <a:endParaRPr lang="zh-CN" altLang="en-US" strike="noStrike" noProof="1"/>
          </a:p>
          <a:p>
            <a:pPr lvl="1" fontAlgn="auto"/>
            <a:r>
              <a:rPr lang="zh-CN" altLang="en-US" sz="3330" strike="noStrike" noProof="1"/>
              <a:t>第二级</a:t>
            </a:r>
            <a:endParaRPr lang="zh-CN" altLang="en-US" strike="noStrike" noProof="1"/>
          </a:p>
          <a:p>
            <a:pPr lvl="2" fontAlgn="auto"/>
            <a:r>
              <a:rPr lang="zh-CN" altLang="en-US" sz="2855" strike="noStrike" noProof="1"/>
              <a:t>第三级</a:t>
            </a:r>
            <a:endParaRPr lang="zh-CN" altLang="en-US" strike="noStrike" noProof="1"/>
          </a:p>
          <a:p>
            <a:pPr lvl="3" fontAlgn="auto"/>
            <a:r>
              <a:rPr lang="zh-CN" altLang="en-US" sz="2375" strike="noStrike" noProof="1"/>
              <a:t>第四级</a:t>
            </a:r>
            <a:endParaRPr lang="zh-CN" altLang="en-US" strike="noStrike" noProof="1"/>
          </a:p>
          <a:p>
            <a:pPr lvl="4" fontAlgn="auto"/>
            <a:r>
              <a:rPr lang="zh-CN" altLang="en-US" sz="2375" strike="noStrike" noProof="1"/>
              <a:t>第五级</a:t>
            </a:r>
            <a:endParaRPr lang="zh-CN" altLang="en-US" strike="noStrike" noProof="1"/>
          </a:p>
        </p:txBody>
      </p:sp>
      <p:sp>
        <p:nvSpPr>
          <p:cNvPr id="4" name="日期占位符 3"/>
          <p:cNvSpPr>
            <a:spLocks noGrp="1"/>
          </p:cNvSpPr>
          <p:nvPr>
            <p:ph type="dt" sz="half" idx="10"/>
          </p:nvPr>
        </p:nvSpPr>
        <p:spPr/>
        <p:txBody>
          <a:bodyPr/>
          <a:lstStyle/>
          <a:p>
            <a:pPr fontAlgn="auto"/>
            <a:fld id="{D0B1E9A6-3BBE-4152-ABC2-7AF76252B64C}" type="datetimeFigureOut">
              <a:rPr lang="zh-CN" altLang="en-US" sz="1425" strike="noStrike" noProof="1" smtClean="0">
                <a:latin typeface="+mn-lt"/>
                <a:ea typeface="+mn-ea"/>
                <a:cs typeface="+mn-cs"/>
              </a:rPr>
              <a:t>2022/7/25</a:t>
            </a:fld>
            <a:endParaRPr lang="zh-CN" altLang="en-US" strike="noStrike" noProof="1"/>
          </a:p>
        </p:txBody>
      </p:sp>
      <p:sp>
        <p:nvSpPr>
          <p:cNvPr id="5" name="页脚占位符 4"/>
          <p:cNvSpPr>
            <a:spLocks noGrp="1"/>
          </p:cNvSpPr>
          <p:nvPr>
            <p:ph type="ftr" sz="quarter" idx="11"/>
          </p:nvPr>
        </p:nvSpPr>
        <p:spPr/>
        <p:txBody>
          <a:bodyPr/>
          <a:lstStyle/>
          <a:p>
            <a:pPr fontAlgn="auto"/>
            <a:endParaRPr lang="zh-CN" altLang="en-US" strike="noStrike" noProof="1"/>
          </a:p>
        </p:txBody>
      </p:sp>
      <p:sp>
        <p:nvSpPr>
          <p:cNvPr id="6" name="灯片编号占位符 5"/>
          <p:cNvSpPr>
            <a:spLocks noGrp="1"/>
          </p:cNvSpPr>
          <p:nvPr>
            <p:ph type="sldNum" sz="quarter" idx="12"/>
          </p:nvPr>
        </p:nvSpPr>
        <p:spPr/>
        <p:txBody>
          <a:bodyPr/>
          <a:lstStyle/>
          <a:p>
            <a:pPr fontAlgn="auto"/>
            <a:fld id="{480A614B-7A5B-4F2F-9614-821D6EA51160}" type="slidenum">
              <a:rPr lang="zh-CN" altLang="en-US" sz="1425" strike="noStrike" noProof="1" smtClean="0">
                <a:latin typeface="+mn-lt"/>
                <a:ea typeface="+mn-ea"/>
                <a:cs typeface="+mn-cs"/>
              </a:rPr>
              <a:t>‹#›</a:t>
            </a:fld>
            <a:endParaRPr lang="zh-CN" altLang="en-US" strike="noStrike" noProof="1"/>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3000" y="3305110"/>
            <a:ext cx="7771878" cy="1021497"/>
          </a:xfrm>
        </p:spPr>
        <p:txBody>
          <a:bodyPr anchor="t"/>
          <a:lstStyle>
            <a:lvl1pPr algn="l">
              <a:defRPr sz="3565" b="1" cap="all"/>
            </a:lvl1pPr>
          </a:lstStyle>
          <a:p>
            <a:pPr fontAlgn="auto"/>
            <a:r>
              <a:rPr lang="zh-CN" altLang="en-US" sz="4755" strike="noStrike" noProof="1"/>
              <a:t>单击此处编辑母版标题样式</a:t>
            </a:r>
            <a:endParaRPr lang="zh-CN" altLang="en-US" strike="noStrike" noProof="1"/>
          </a:p>
        </p:txBody>
      </p:sp>
      <p:sp>
        <p:nvSpPr>
          <p:cNvPr id="3" name="文本占位符 2"/>
          <p:cNvSpPr>
            <a:spLocks noGrp="1"/>
          </p:cNvSpPr>
          <p:nvPr>
            <p:ph type="body" idx="1"/>
          </p:nvPr>
        </p:nvSpPr>
        <p:spPr>
          <a:xfrm>
            <a:off x="723000" y="2180707"/>
            <a:ext cx="7771878" cy="1124402"/>
          </a:xfrm>
        </p:spPr>
        <p:txBody>
          <a:bodyPr anchor="b"/>
          <a:lstStyle>
            <a:lvl1pPr marL="0" indent="0">
              <a:buNone/>
              <a:defRPr sz="1780">
                <a:solidFill>
                  <a:schemeClr val="tx1">
                    <a:tint val="75000"/>
                  </a:schemeClr>
                </a:solidFill>
              </a:defRPr>
            </a:lvl1pPr>
            <a:lvl2pPr marL="407035" indent="0">
              <a:buNone/>
              <a:defRPr sz="1605">
                <a:solidFill>
                  <a:schemeClr val="tx1">
                    <a:tint val="75000"/>
                  </a:schemeClr>
                </a:solidFill>
              </a:defRPr>
            </a:lvl2pPr>
            <a:lvl3pPr marL="814705" indent="0">
              <a:buNone/>
              <a:defRPr sz="1425">
                <a:solidFill>
                  <a:schemeClr val="tx1">
                    <a:tint val="75000"/>
                  </a:schemeClr>
                </a:solidFill>
              </a:defRPr>
            </a:lvl3pPr>
            <a:lvl4pPr marL="1222375" indent="0">
              <a:buNone/>
              <a:defRPr sz="1250">
                <a:solidFill>
                  <a:schemeClr val="tx1">
                    <a:tint val="75000"/>
                  </a:schemeClr>
                </a:solidFill>
              </a:defRPr>
            </a:lvl4pPr>
            <a:lvl5pPr marL="1630045" indent="0">
              <a:buNone/>
              <a:defRPr sz="1250">
                <a:solidFill>
                  <a:schemeClr val="tx1">
                    <a:tint val="75000"/>
                  </a:schemeClr>
                </a:solidFill>
              </a:defRPr>
            </a:lvl5pPr>
            <a:lvl6pPr marL="2037715" indent="0">
              <a:buNone/>
              <a:defRPr sz="1250">
                <a:solidFill>
                  <a:schemeClr val="tx1">
                    <a:tint val="75000"/>
                  </a:schemeClr>
                </a:solidFill>
              </a:defRPr>
            </a:lvl6pPr>
            <a:lvl7pPr marL="2445385" indent="0">
              <a:buNone/>
              <a:defRPr sz="1250">
                <a:solidFill>
                  <a:schemeClr val="tx1">
                    <a:tint val="75000"/>
                  </a:schemeClr>
                </a:solidFill>
              </a:defRPr>
            </a:lvl7pPr>
            <a:lvl8pPr marL="2852420" indent="0">
              <a:buNone/>
              <a:defRPr sz="1250">
                <a:solidFill>
                  <a:schemeClr val="tx1">
                    <a:tint val="75000"/>
                  </a:schemeClr>
                </a:solidFill>
              </a:defRPr>
            </a:lvl8pPr>
            <a:lvl9pPr marL="3260725" indent="0">
              <a:buNone/>
              <a:defRPr sz="1250">
                <a:solidFill>
                  <a:schemeClr val="tx1">
                    <a:tint val="75000"/>
                  </a:schemeClr>
                </a:solidFill>
              </a:defRPr>
            </a:lvl9pPr>
          </a:lstStyle>
          <a:p>
            <a:pPr lvl="0" fontAlgn="auto"/>
            <a:r>
              <a:rPr lang="zh-CN" altLang="en-US" sz="2375" strike="noStrike" noProof="1"/>
              <a:t>单击此处编辑母版文本样式</a:t>
            </a:r>
            <a:endParaRPr lang="zh-CN" altLang="en-US" strike="noStrike" noProof="1"/>
          </a:p>
        </p:txBody>
      </p:sp>
      <p:sp>
        <p:nvSpPr>
          <p:cNvPr id="4" name="日期占位符 3"/>
          <p:cNvSpPr>
            <a:spLocks noGrp="1"/>
          </p:cNvSpPr>
          <p:nvPr>
            <p:ph type="dt" sz="half" idx="10"/>
          </p:nvPr>
        </p:nvSpPr>
        <p:spPr/>
        <p:txBody>
          <a:bodyPr/>
          <a:lstStyle/>
          <a:p>
            <a:pPr fontAlgn="auto"/>
            <a:fld id="{D0B1E9A6-3BBE-4152-ABC2-7AF76252B64C}" type="datetimeFigureOut">
              <a:rPr lang="zh-CN" altLang="en-US" sz="1425" strike="noStrike" noProof="1" smtClean="0">
                <a:latin typeface="+mn-lt"/>
                <a:ea typeface="+mn-ea"/>
                <a:cs typeface="+mn-cs"/>
              </a:rPr>
              <a:t>2022/7/25</a:t>
            </a:fld>
            <a:endParaRPr lang="zh-CN" altLang="en-US" strike="noStrike" noProof="1"/>
          </a:p>
        </p:txBody>
      </p:sp>
      <p:sp>
        <p:nvSpPr>
          <p:cNvPr id="5" name="页脚占位符 4"/>
          <p:cNvSpPr>
            <a:spLocks noGrp="1"/>
          </p:cNvSpPr>
          <p:nvPr>
            <p:ph type="ftr" sz="quarter" idx="11"/>
          </p:nvPr>
        </p:nvSpPr>
        <p:spPr/>
        <p:txBody>
          <a:bodyPr/>
          <a:lstStyle/>
          <a:p>
            <a:pPr fontAlgn="auto"/>
            <a:endParaRPr lang="zh-CN" altLang="en-US" strike="noStrike" noProof="1"/>
          </a:p>
        </p:txBody>
      </p:sp>
      <p:sp>
        <p:nvSpPr>
          <p:cNvPr id="6" name="灯片编号占位符 5"/>
          <p:cNvSpPr>
            <a:spLocks noGrp="1"/>
          </p:cNvSpPr>
          <p:nvPr>
            <p:ph type="sldNum" sz="quarter" idx="12"/>
          </p:nvPr>
        </p:nvSpPr>
        <p:spPr/>
        <p:txBody>
          <a:bodyPr/>
          <a:lstStyle/>
          <a:p>
            <a:pPr fontAlgn="auto"/>
            <a:fld id="{480A614B-7A5B-4F2F-9614-821D6EA51160}" type="slidenum">
              <a:rPr lang="zh-CN" altLang="en-US" sz="1425" strike="noStrike" noProof="1" smtClean="0">
                <a:latin typeface="+mn-lt"/>
                <a:ea typeface="+mn-ea"/>
                <a:cs typeface="+mn-cs"/>
              </a:rPr>
              <a:t>‹#›</a:t>
            </a:fld>
            <a:endParaRPr lang="zh-CN" altLang="en-US" strike="noStrike" noProof="1"/>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auto"/>
            <a:r>
              <a:rPr lang="zh-CN" altLang="en-US" sz="5230" strike="noStrike" noProof="1"/>
              <a:t>单击此处编辑母版标题样式</a:t>
            </a:r>
            <a:endParaRPr lang="zh-CN" altLang="en-US" strike="noStrike" noProof="1"/>
          </a:p>
        </p:txBody>
      </p:sp>
      <p:sp>
        <p:nvSpPr>
          <p:cNvPr id="3" name="内容占位符 2"/>
          <p:cNvSpPr>
            <a:spLocks noGrp="1"/>
          </p:cNvSpPr>
          <p:nvPr>
            <p:ph sz="half" idx="1"/>
          </p:nvPr>
        </p:nvSpPr>
        <p:spPr>
          <a:xfrm>
            <a:off x="457004" y="1200070"/>
            <a:ext cx="4046528" cy="3394395"/>
          </a:xfrm>
        </p:spPr>
        <p:txBody>
          <a:bodyPr/>
          <a:lstStyle>
            <a:lvl1pPr>
              <a:defRPr sz="2500"/>
            </a:lvl1pPr>
            <a:lvl2pPr>
              <a:defRPr sz="2140"/>
            </a:lvl2pPr>
            <a:lvl3pPr>
              <a:defRPr sz="1780"/>
            </a:lvl3pPr>
            <a:lvl4pPr>
              <a:defRPr sz="1605"/>
            </a:lvl4pPr>
            <a:lvl5pPr>
              <a:defRPr sz="1605"/>
            </a:lvl5pPr>
            <a:lvl6pPr>
              <a:defRPr sz="1605"/>
            </a:lvl6pPr>
            <a:lvl7pPr>
              <a:defRPr sz="1605"/>
            </a:lvl7pPr>
            <a:lvl8pPr>
              <a:defRPr sz="1605"/>
            </a:lvl8pPr>
            <a:lvl9pPr>
              <a:defRPr sz="1605"/>
            </a:lvl9pPr>
          </a:lstStyle>
          <a:p>
            <a:pPr lvl="0" fontAlgn="auto"/>
            <a:r>
              <a:rPr lang="zh-CN" altLang="en-US" sz="3330" strike="noStrike" noProof="1"/>
              <a:t>单击此处编辑母版文本样式</a:t>
            </a:r>
            <a:endParaRPr lang="zh-CN" altLang="en-US" strike="noStrike" noProof="1"/>
          </a:p>
          <a:p>
            <a:pPr lvl="1" fontAlgn="auto"/>
            <a:r>
              <a:rPr lang="zh-CN" altLang="en-US" sz="2855" strike="noStrike" noProof="1"/>
              <a:t>第二级</a:t>
            </a:r>
            <a:endParaRPr lang="zh-CN" altLang="en-US" strike="noStrike" noProof="1"/>
          </a:p>
          <a:p>
            <a:pPr lvl="2" fontAlgn="auto"/>
            <a:r>
              <a:rPr lang="zh-CN" altLang="en-US" sz="2375" strike="noStrike" noProof="1"/>
              <a:t>第三级</a:t>
            </a:r>
            <a:endParaRPr lang="zh-CN" altLang="en-US" strike="noStrike" noProof="1"/>
          </a:p>
          <a:p>
            <a:pPr lvl="3" fontAlgn="auto"/>
            <a:r>
              <a:rPr lang="zh-CN" altLang="en-US" sz="2140" strike="noStrike" noProof="1"/>
              <a:t>第四级</a:t>
            </a:r>
            <a:endParaRPr lang="zh-CN" altLang="en-US" strike="noStrike" noProof="1"/>
          </a:p>
          <a:p>
            <a:pPr lvl="4" fontAlgn="auto"/>
            <a:r>
              <a:rPr lang="zh-CN" altLang="en-US" sz="2140" strike="noStrike" noProof="1"/>
              <a:t>第五级</a:t>
            </a:r>
            <a:endParaRPr lang="zh-CN" altLang="en-US" strike="noStrike" noProof="1"/>
          </a:p>
        </p:txBody>
      </p:sp>
      <p:sp>
        <p:nvSpPr>
          <p:cNvPr id="4" name="内容占位符 3"/>
          <p:cNvSpPr>
            <a:spLocks noGrp="1"/>
          </p:cNvSpPr>
          <p:nvPr>
            <p:ph sz="half" idx="2"/>
          </p:nvPr>
        </p:nvSpPr>
        <p:spPr>
          <a:xfrm>
            <a:off x="4639358" y="1200070"/>
            <a:ext cx="4047941" cy="3394395"/>
          </a:xfrm>
        </p:spPr>
        <p:txBody>
          <a:bodyPr/>
          <a:lstStyle>
            <a:lvl1pPr>
              <a:defRPr sz="2500"/>
            </a:lvl1pPr>
            <a:lvl2pPr>
              <a:defRPr sz="2140"/>
            </a:lvl2pPr>
            <a:lvl3pPr>
              <a:defRPr sz="1780"/>
            </a:lvl3pPr>
            <a:lvl4pPr>
              <a:defRPr sz="1605"/>
            </a:lvl4pPr>
            <a:lvl5pPr>
              <a:defRPr sz="1605"/>
            </a:lvl5pPr>
            <a:lvl6pPr>
              <a:defRPr sz="1605"/>
            </a:lvl6pPr>
            <a:lvl7pPr>
              <a:defRPr sz="1605"/>
            </a:lvl7pPr>
            <a:lvl8pPr>
              <a:defRPr sz="1605"/>
            </a:lvl8pPr>
            <a:lvl9pPr>
              <a:defRPr sz="1605"/>
            </a:lvl9pPr>
          </a:lstStyle>
          <a:p>
            <a:pPr lvl="0" fontAlgn="auto"/>
            <a:r>
              <a:rPr lang="zh-CN" altLang="en-US" sz="3330" strike="noStrike" noProof="1"/>
              <a:t>单击此处编辑母版文本样式</a:t>
            </a:r>
            <a:endParaRPr lang="zh-CN" altLang="en-US" strike="noStrike" noProof="1"/>
          </a:p>
          <a:p>
            <a:pPr lvl="1" fontAlgn="auto"/>
            <a:r>
              <a:rPr lang="zh-CN" altLang="en-US" sz="2855" strike="noStrike" noProof="1"/>
              <a:t>第二级</a:t>
            </a:r>
            <a:endParaRPr lang="zh-CN" altLang="en-US" strike="noStrike" noProof="1"/>
          </a:p>
          <a:p>
            <a:pPr lvl="2" fontAlgn="auto"/>
            <a:r>
              <a:rPr lang="zh-CN" altLang="en-US" sz="2375" strike="noStrike" noProof="1"/>
              <a:t>第三级</a:t>
            </a:r>
            <a:endParaRPr lang="zh-CN" altLang="en-US" strike="noStrike" noProof="1"/>
          </a:p>
          <a:p>
            <a:pPr lvl="3" fontAlgn="auto"/>
            <a:r>
              <a:rPr lang="zh-CN" altLang="en-US" sz="2140" strike="noStrike" noProof="1"/>
              <a:t>第四级</a:t>
            </a:r>
            <a:endParaRPr lang="zh-CN" altLang="en-US" strike="noStrike" noProof="1"/>
          </a:p>
          <a:p>
            <a:pPr lvl="4" fontAlgn="auto"/>
            <a:r>
              <a:rPr lang="zh-CN" altLang="en-US" sz="2140" strike="noStrike" noProof="1"/>
              <a:t>第五级</a:t>
            </a:r>
            <a:endParaRPr lang="zh-CN" altLang="en-US" strike="noStrike" noProof="1"/>
          </a:p>
        </p:txBody>
      </p:sp>
      <p:sp>
        <p:nvSpPr>
          <p:cNvPr id="5" name="日期占位符 4"/>
          <p:cNvSpPr>
            <a:spLocks noGrp="1"/>
          </p:cNvSpPr>
          <p:nvPr>
            <p:ph type="dt" sz="half" idx="10"/>
          </p:nvPr>
        </p:nvSpPr>
        <p:spPr/>
        <p:txBody>
          <a:bodyPr/>
          <a:lstStyle/>
          <a:p>
            <a:pPr fontAlgn="auto"/>
            <a:fld id="{D0B1E9A6-3BBE-4152-ABC2-7AF76252B64C}" type="datetimeFigureOut">
              <a:rPr lang="zh-CN" altLang="en-US" sz="1425" strike="noStrike" noProof="1" smtClean="0">
                <a:latin typeface="+mn-lt"/>
                <a:ea typeface="+mn-ea"/>
                <a:cs typeface="+mn-cs"/>
              </a:rPr>
              <a:t>2022/7/25</a:t>
            </a:fld>
            <a:endParaRPr lang="zh-CN" altLang="en-US" strike="noStrike" noProof="1"/>
          </a:p>
        </p:txBody>
      </p:sp>
      <p:sp>
        <p:nvSpPr>
          <p:cNvPr id="6" name="页脚占位符 5"/>
          <p:cNvSpPr>
            <a:spLocks noGrp="1"/>
          </p:cNvSpPr>
          <p:nvPr>
            <p:ph type="ftr" sz="quarter" idx="11"/>
          </p:nvPr>
        </p:nvSpPr>
        <p:spPr/>
        <p:txBody>
          <a:bodyPr/>
          <a:lstStyle/>
          <a:p>
            <a:pPr fontAlgn="auto"/>
            <a:endParaRPr lang="zh-CN" altLang="en-US" strike="noStrike" noProof="1"/>
          </a:p>
        </p:txBody>
      </p:sp>
      <p:sp>
        <p:nvSpPr>
          <p:cNvPr id="7" name="灯片编号占位符 6"/>
          <p:cNvSpPr>
            <a:spLocks noGrp="1"/>
          </p:cNvSpPr>
          <p:nvPr>
            <p:ph type="sldNum" sz="quarter" idx="12"/>
          </p:nvPr>
        </p:nvSpPr>
        <p:spPr/>
        <p:txBody>
          <a:bodyPr/>
          <a:lstStyle/>
          <a:p>
            <a:pPr fontAlgn="auto"/>
            <a:fld id="{480A614B-7A5B-4F2F-9614-821D6EA51160}" type="slidenum">
              <a:rPr lang="zh-CN" altLang="en-US" sz="1425" strike="noStrike" noProof="1" smtClean="0">
                <a:latin typeface="+mn-lt"/>
                <a:ea typeface="+mn-ea"/>
                <a:cs typeface="+mn-cs"/>
              </a:rPr>
              <a:t>‹#›</a:t>
            </a:fld>
            <a:endParaRPr lang="zh-CN" altLang="en-US" strike="noStrike" noProof="1"/>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63" y="273860"/>
            <a:ext cx="7886961" cy="994231"/>
          </a:xfrm>
        </p:spPr>
        <p:txBody>
          <a:bodyPr/>
          <a:lstStyle/>
          <a:p>
            <a:pPr fontAlgn="auto"/>
            <a:r>
              <a:rPr lang="zh-CN" altLang="en-US" strike="noStrike" noProof="1"/>
              <a:t>单击此处编辑母版标题样式</a:t>
            </a:r>
            <a:endParaRPr lang="en-US" strike="noStrike" noProof="1"/>
          </a:p>
        </p:txBody>
      </p:sp>
      <p:sp>
        <p:nvSpPr>
          <p:cNvPr id="3" name="Text Placeholder 2"/>
          <p:cNvSpPr>
            <a:spLocks noGrp="1"/>
          </p:cNvSpPr>
          <p:nvPr>
            <p:ph type="body" idx="1" hasCustomPrompt="1"/>
          </p:nvPr>
        </p:nvSpPr>
        <p:spPr>
          <a:xfrm>
            <a:off x="629863" y="1260946"/>
            <a:ext cx="3868469" cy="617971"/>
          </a:xfrm>
        </p:spPr>
        <p:txBody>
          <a:bodyPr anchor="b"/>
          <a:lstStyle>
            <a:lvl1pPr marL="0" indent="0">
              <a:buNone/>
              <a:defRPr sz="1800" b="1"/>
            </a:lvl1pPr>
            <a:lvl2pPr marL="342265" indent="0">
              <a:buNone/>
              <a:defRPr sz="1500" b="1"/>
            </a:lvl2pPr>
            <a:lvl3pPr marL="685800" indent="0">
              <a:buNone/>
              <a:defRPr sz="1350" b="1"/>
            </a:lvl3pPr>
            <a:lvl4pPr marL="1028065"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fontAlgn="auto"/>
            <a:r>
              <a:rPr lang="zh-CN" altLang="en-US" strike="noStrike" noProof="1"/>
              <a:t>编辑母版文本样式</a:t>
            </a:r>
          </a:p>
        </p:txBody>
      </p:sp>
      <p:sp>
        <p:nvSpPr>
          <p:cNvPr id="4" name="Content Placeholder 3"/>
          <p:cNvSpPr>
            <a:spLocks noGrp="1"/>
          </p:cNvSpPr>
          <p:nvPr>
            <p:ph sz="half" idx="2" hasCustomPrompt="1"/>
          </p:nvPr>
        </p:nvSpPr>
        <p:spPr>
          <a:xfrm>
            <a:off x="629863" y="1878917"/>
            <a:ext cx="3868469" cy="2763605"/>
          </a:xfrm>
        </p:spPr>
        <p:txBody>
          <a:bodyPr/>
          <a:lstStyle/>
          <a:p>
            <a:pPr lvl="0" fontAlgn="auto"/>
            <a:r>
              <a:rPr lang="zh-CN" altLang="en-US" sz="2105" strike="noStrike" noProof="1"/>
              <a:t>编辑母版文本样式</a:t>
            </a:r>
            <a:endParaRPr lang="zh-CN" altLang="en-US" strike="noStrike" noProof="1"/>
          </a:p>
          <a:p>
            <a:pPr lvl="1" fontAlgn="auto"/>
            <a:r>
              <a:rPr lang="zh-CN" altLang="en-US" strike="noStrike" noProof="1"/>
              <a:t>第二级</a:t>
            </a:r>
          </a:p>
          <a:p>
            <a:pPr lvl="2" fontAlgn="auto"/>
            <a:r>
              <a:rPr lang="zh-CN" altLang="en-US" strike="noStrike" noProof="1"/>
              <a:t>第三级</a:t>
            </a:r>
          </a:p>
          <a:p>
            <a:pPr lvl="3" fontAlgn="auto"/>
            <a:r>
              <a:rPr lang="zh-CN" altLang="en-US" sz="1350" strike="noStrike" noProof="1"/>
              <a:t>第四级</a:t>
            </a:r>
            <a:endParaRPr lang="zh-CN" altLang="en-US" strike="noStrike" noProof="1"/>
          </a:p>
          <a:p>
            <a:pPr lvl="4" fontAlgn="auto"/>
            <a:r>
              <a:rPr lang="zh-CN" altLang="en-US" sz="1350" strike="noStrike" noProof="1"/>
              <a:t>第五级</a:t>
            </a:r>
            <a:endParaRPr lang="en-US" strike="noStrike" noProof="1"/>
          </a:p>
        </p:txBody>
      </p:sp>
      <p:sp>
        <p:nvSpPr>
          <p:cNvPr id="5" name="Text Placeholder 4"/>
          <p:cNvSpPr>
            <a:spLocks noGrp="1"/>
          </p:cNvSpPr>
          <p:nvPr>
            <p:ph type="body" sz="quarter" idx="3" hasCustomPrompt="1"/>
          </p:nvPr>
        </p:nvSpPr>
        <p:spPr>
          <a:xfrm>
            <a:off x="4629304" y="1260946"/>
            <a:ext cx="3887519" cy="617971"/>
          </a:xfrm>
        </p:spPr>
        <p:txBody>
          <a:bodyPr anchor="b"/>
          <a:lstStyle>
            <a:lvl1pPr marL="0" indent="0">
              <a:buNone/>
              <a:defRPr sz="1800" b="1"/>
            </a:lvl1pPr>
            <a:lvl2pPr marL="342265" indent="0">
              <a:buNone/>
              <a:defRPr sz="1500" b="1"/>
            </a:lvl2pPr>
            <a:lvl3pPr marL="685800" indent="0">
              <a:buNone/>
              <a:defRPr sz="1350" b="1"/>
            </a:lvl3pPr>
            <a:lvl4pPr marL="1028065"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fontAlgn="auto"/>
            <a:r>
              <a:rPr lang="zh-CN" altLang="en-US" strike="noStrike" noProof="1"/>
              <a:t>编辑母版文本样式</a:t>
            </a:r>
          </a:p>
        </p:txBody>
      </p:sp>
      <p:sp>
        <p:nvSpPr>
          <p:cNvPr id="6" name="Content Placeholder 5"/>
          <p:cNvSpPr>
            <a:spLocks noGrp="1"/>
          </p:cNvSpPr>
          <p:nvPr>
            <p:ph sz="quarter" idx="4" hasCustomPrompt="1"/>
          </p:nvPr>
        </p:nvSpPr>
        <p:spPr>
          <a:xfrm>
            <a:off x="4629304" y="1878917"/>
            <a:ext cx="3887519" cy="2763605"/>
          </a:xfrm>
        </p:spPr>
        <p:txBody>
          <a:bodyPr/>
          <a:lstStyle/>
          <a:p>
            <a:pPr lvl="0" fontAlgn="auto"/>
            <a:r>
              <a:rPr lang="zh-CN" altLang="en-US" sz="2105" strike="noStrike" noProof="1"/>
              <a:t>编辑母版文本样式</a:t>
            </a:r>
            <a:endParaRPr lang="zh-CN" altLang="en-US" strike="noStrike" noProof="1"/>
          </a:p>
          <a:p>
            <a:pPr lvl="1" fontAlgn="auto"/>
            <a:r>
              <a:rPr lang="zh-CN" altLang="en-US" strike="noStrike" noProof="1"/>
              <a:t>第二级</a:t>
            </a:r>
          </a:p>
          <a:p>
            <a:pPr lvl="2" fontAlgn="auto"/>
            <a:r>
              <a:rPr lang="zh-CN" altLang="en-US" strike="noStrike" noProof="1"/>
              <a:t>第三级</a:t>
            </a:r>
          </a:p>
          <a:p>
            <a:pPr lvl="3" fontAlgn="auto"/>
            <a:r>
              <a:rPr lang="zh-CN" altLang="en-US" sz="1350" strike="noStrike" noProof="1"/>
              <a:t>第四级</a:t>
            </a:r>
            <a:endParaRPr lang="zh-CN" altLang="en-US" strike="noStrike" noProof="1"/>
          </a:p>
          <a:p>
            <a:pPr lvl="4" fontAlgn="auto"/>
            <a:r>
              <a:rPr lang="zh-CN" altLang="en-US" sz="1350" strike="noStrike" noProof="1"/>
              <a:t>第五级</a:t>
            </a:r>
            <a:endParaRPr lang="en-US" strike="noStrike" noProof="1"/>
          </a:p>
        </p:txBody>
      </p:sp>
      <p:sp>
        <p:nvSpPr>
          <p:cNvPr id="7" name="日期占位符 6"/>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200" b="0" i="0" u="none" strike="noStrike" kern="1200" cap="none" spc="0" normalizeH="0" baseline="0" noProof="0">
              <a:ln>
                <a:noFill/>
              </a:ln>
              <a:solidFill>
                <a:schemeClr val="tx1"/>
              </a:solidFill>
              <a:effectLst/>
              <a:uLnTx/>
              <a:uFillTx/>
              <a:latin typeface="+mj-lt"/>
              <a:ea typeface="宋体" panose="02010600030101010101" pitchFamily="2" charset="-122"/>
              <a:cs typeface="宋体" panose="02010600030101010101" pitchFamily="2" charset="-122"/>
            </a:endParaRPr>
          </a:p>
        </p:txBody>
      </p:sp>
      <p:sp>
        <p:nvSpPr>
          <p:cNvPr id="8" name="页脚占位符 7"/>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200" b="0" i="0" u="none" strike="noStrike" kern="1200" cap="none" spc="0" normalizeH="0" baseline="0" noProof="0">
              <a:ln>
                <a:noFill/>
              </a:ln>
              <a:solidFill>
                <a:schemeClr val="tx1"/>
              </a:solidFill>
              <a:effectLst/>
              <a:uLnTx/>
              <a:uFillTx/>
              <a:latin typeface="+mj-lt"/>
              <a:ea typeface="宋体" panose="02010600030101010101" pitchFamily="2" charset="-122"/>
              <a:cs typeface="宋体" panose="02010600030101010101" pitchFamily="2" charset="-122"/>
            </a:endParaRPr>
          </a:p>
        </p:txBody>
      </p:sp>
      <p:sp>
        <p:nvSpPr>
          <p:cNvPr id="9" name="灯片编号占位符 8"/>
          <p:cNvSpPr>
            <a:spLocks noGrp="1"/>
          </p:cNvSpPr>
          <p:nvPr>
            <p:ph type="sldNum" sz="quarter" idx="12"/>
          </p:nvPr>
        </p:nvSpPr>
        <p:spPr/>
        <p:txBody>
          <a:bodyPr/>
          <a:lstStyle/>
          <a:p>
            <a:pPr lvl="0" fontAlgn="base"/>
            <a:fld id="{9A0DB2DC-4C9A-4742-B13C-FB6460FD3503}" type="slidenum">
              <a:rPr lang="en-US" altLang="zh-CN" strike="noStrike" noProof="1" dirty="0">
                <a:latin typeface="Garamond" pitchFamily="18" charset="0"/>
                <a:ea typeface="宋体" panose="02010600030101010101" pitchFamily="2" charset="-122"/>
                <a:cs typeface="+mn-cs"/>
              </a:rPr>
              <a:t>‹#›</a:t>
            </a:fld>
            <a:endParaRPr lang="en-US" altLang="zh-CN" strike="noStrike" noProof="1"/>
          </a:p>
        </p:txBody>
      </p:sp>
    </p:spTree>
  </p:cSld>
  <p:clrMapOvr>
    <a:masterClrMapping/>
  </p:clrMapOvr>
  <p:hf sldNum="0" hdr="0" ftr="0" dt="0"/>
</p:sldLayout>
</file>

<file path=ppt/slideLayouts/slideLayout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pPr fontAlgn="auto"/>
            <a:r>
              <a:rPr lang="zh-CN" altLang="en-US" sz="5230" strike="noStrike" noProof="1"/>
              <a:t>单击此处编辑母版标题样式</a:t>
            </a:r>
            <a:endParaRPr lang="zh-CN" altLang="en-US" strike="noStrike" noProof="1"/>
          </a:p>
        </p:txBody>
      </p:sp>
      <p:sp>
        <p:nvSpPr>
          <p:cNvPr id="3" name="文本占位符 2"/>
          <p:cNvSpPr>
            <a:spLocks noGrp="1"/>
          </p:cNvSpPr>
          <p:nvPr>
            <p:ph type="body" idx="1"/>
          </p:nvPr>
        </p:nvSpPr>
        <p:spPr>
          <a:xfrm>
            <a:off x="457004" y="1151645"/>
            <a:ext cx="4040867" cy="479725"/>
          </a:xfrm>
        </p:spPr>
        <p:txBody>
          <a:bodyPr anchor="b"/>
          <a:lstStyle>
            <a:lvl1pPr marL="0" indent="0">
              <a:buNone/>
              <a:defRPr sz="2140" b="1"/>
            </a:lvl1pPr>
            <a:lvl2pPr marL="407035" indent="0">
              <a:buNone/>
              <a:defRPr sz="1780" b="1"/>
            </a:lvl2pPr>
            <a:lvl3pPr marL="814705" indent="0">
              <a:buNone/>
              <a:defRPr sz="1605" b="1"/>
            </a:lvl3pPr>
            <a:lvl4pPr marL="1222375" indent="0">
              <a:buNone/>
              <a:defRPr sz="1425" b="1"/>
            </a:lvl4pPr>
            <a:lvl5pPr marL="1630045" indent="0">
              <a:buNone/>
              <a:defRPr sz="1425" b="1"/>
            </a:lvl5pPr>
            <a:lvl6pPr marL="2037715" indent="0">
              <a:buNone/>
              <a:defRPr sz="1425" b="1"/>
            </a:lvl6pPr>
            <a:lvl7pPr marL="2445385" indent="0">
              <a:buNone/>
              <a:defRPr sz="1425" b="1"/>
            </a:lvl7pPr>
            <a:lvl8pPr marL="2852420" indent="0">
              <a:buNone/>
              <a:defRPr sz="1425" b="1"/>
            </a:lvl8pPr>
            <a:lvl9pPr marL="3260725" indent="0">
              <a:buNone/>
              <a:defRPr sz="1425" b="1"/>
            </a:lvl9pPr>
          </a:lstStyle>
          <a:p>
            <a:pPr lvl="0" fontAlgn="auto"/>
            <a:r>
              <a:rPr lang="zh-CN" altLang="en-US" sz="2855" strike="noStrike" noProof="1"/>
              <a:t>单击此处编辑母版文本样式</a:t>
            </a:r>
            <a:endParaRPr lang="zh-CN" altLang="en-US" strike="noStrike" noProof="1"/>
          </a:p>
        </p:txBody>
      </p:sp>
      <p:sp>
        <p:nvSpPr>
          <p:cNvPr id="4" name="内容占位符 3"/>
          <p:cNvSpPr>
            <a:spLocks noGrp="1"/>
          </p:cNvSpPr>
          <p:nvPr>
            <p:ph sz="half" idx="2"/>
          </p:nvPr>
        </p:nvSpPr>
        <p:spPr>
          <a:xfrm>
            <a:off x="457004" y="1631369"/>
            <a:ext cx="4040867" cy="2963097"/>
          </a:xfrm>
        </p:spPr>
        <p:txBody>
          <a:bodyPr/>
          <a:lstStyle>
            <a:lvl1pPr>
              <a:defRPr sz="2140"/>
            </a:lvl1pPr>
            <a:lvl2pPr>
              <a:defRPr sz="1780"/>
            </a:lvl2pPr>
            <a:lvl3pPr>
              <a:defRPr sz="1605"/>
            </a:lvl3pPr>
            <a:lvl4pPr>
              <a:defRPr sz="1425"/>
            </a:lvl4pPr>
            <a:lvl5pPr>
              <a:defRPr sz="1425"/>
            </a:lvl5pPr>
            <a:lvl6pPr>
              <a:defRPr sz="1425"/>
            </a:lvl6pPr>
            <a:lvl7pPr>
              <a:defRPr sz="1425"/>
            </a:lvl7pPr>
            <a:lvl8pPr>
              <a:defRPr sz="1425"/>
            </a:lvl8pPr>
            <a:lvl9pPr>
              <a:defRPr sz="1425"/>
            </a:lvl9pPr>
          </a:lstStyle>
          <a:p>
            <a:pPr lvl="0" fontAlgn="auto"/>
            <a:r>
              <a:rPr lang="zh-CN" altLang="en-US" sz="2855" strike="noStrike" noProof="1"/>
              <a:t>单击此处编辑母版文本样式</a:t>
            </a:r>
            <a:endParaRPr lang="zh-CN" altLang="en-US" strike="noStrike" noProof="1"/>
          </a:p>
          <a:p>
            <a:pPr lvl="1" fontAlgn="auto"/>
            <a:r>
              <a:rPr lang="zh-CN" altLang="en-US" sz="2375" strike="noStrike" noProof="1"/>
              <a:t>第二级</a:t>
            </a:r>
            <a:endParaRPr lang="zh-CN" altLang="en-US" strike="noStrike" noProof="1"/>
          </a:p>
          <a:p>
            <a:pPr lvl="2" fontAlgn="auto"/>
            <a:r>
              <a:rPr lang="zh-CN" altLang="en-US" sz="2140" strike="noStrike" noProof="1"/>
              <a:t>第三级</a:t>
            </a:r>
            <a:endParaRPr lang="zh-CN" altLang="en-US" strike="noStrike" noProof="1"/>
          </a:p>
          <a:p>
            <a:pPr lvl="3" fontAlgn="auto"/>
            <a:r>
              <a:rPr lang="zh-CN" altLang="en-US" sz="1425" strike="noStrike" noProof="1"/>
              <a:t>第四级</a:t>
            </a:r>
            <a:endParaRPr lang="zh-CN" altLang="en-US" strike="noStrike" noProof="1"/>
          </a:p>
          <a:p>
            <a:pPr lvl="4" fontAlgn="auto"/>
            <a:r>
              <a:rPr lang="zh-CN" altLang="en-US" sz="1425" strike="noStrike" noProof="1"/>
              <a:t>第五级</a:t>
            </a:r>
            <a:endParaRPr lang="zh-CN" altLang="en-US" strike="noStrike" noProof="1"/>
          </a:p>
        </p:txBody>
      </p:sp>
      <p:sp>
        <p:nvSpPr>
          <p:cNvPr id="5" name="文本占位符 4"/>
          <p:cNvSpPr>
            <a:spLocks noGrp="1"/>
          </p:cNvSpPr>
          <p:nvPr>
            <p:ph type="body" sz="quarter" idx="3"/>
          </p:nvPr>
        </p:nvSpPr>
        <p:spPr>
          <a:xfrm>
            <a:off x="4645019" y="1151645"/>
            <a:ext cx="4042283" cy="479725"/>
          </a:xfrm>
        </p:spPr>
        <p:txBody>
          <a:bodyPr anchor="b"/>
          <a:lstStyle>
            <a:lvl1pPr marL="0" indent="0">
              <a:buNone/>
              <a:defRPr sz="2140" b="1"/>
            </a:lvl1pPr>
            <a:lvl2pPr marL="407035" indent="0">
              <a:buNone/>
              <a:defRPr sz="1780" b="1"/>
            </a:lvl2pPr>
            <a:lvl3pPr marL="814705" indent="0">
              <a:buNone/>
              <a:defRPr sz="1605" b="1"/>
            </a:lvl3pPr>
            <a:lvl4pPr marL="1222375" indent="0">
              <a:buNone/>
              <a:defRPr sz="1425" b="1"/>
            </a:lvl4pPr>
            <a:lvl5pPr marL="1630045" indent="0">
              <a:buNone/>
              <a:defRPr sz="1425" b="1"/>
            </a:lvl5pPr>
            <a:lvl6pPr marL="2037715" indent="0">
              <a:buNone/>
              <a:defRPr sz="1425" b="1"/>
            </a:lvl6pPr>
            <a:lvl7pPr marL="2445385" indent="0">
              <a:buNone/>
              <a:defRPr sz="1425" b="1"/>
            </a:lvl7pPr>
            <a:lvl8pPr marL="2852420" indent="0">
              <a:buNone/>
              <a:defRPr sz="1425" b="1"/>
            </a:lvl8pPr>
            <a:lvl9pPr marL="3260725" indent="0">
              <a:buNone/>
              <a:defRPr sz="1425" b="1"/>
            </a:lvl9pPr>
          </a:lstStyle>
          <a:p>
            <a:pPr lvl="0" fontAlgn="auto"/>
            <a:r>
              <a:rPr lang="zh-CN" altLang="en-US" sz="2855" strike="noStrike" noProof="1"/>
              <a:t>单击此处编辑母版文本样式</a:t>
            </a:r>
            <a:endParaRPr lang="zh-CN" altLang="en-US" strike="noStrike" noProof="1"/>
          </a:p>
        </p:txBody>
      </p:sp>
      <p:sp>
        <p:nvSpPr>
          <p:cNvPr id="6" name="内容占位符 5"/>
          <p:cNvSpPr>
            <a:spLocks noGrp="1"/>
          </p:cNvSpPr>
          <p:nvPr>
            <p:ph sz="quarter" idx="4"/>
          </p:nvPr>
        </p:nvSpPr>
        <p:spPr>
          <a:xfrm>
            <a:off x="4645019" y="1631369"/>
            <a:ext cx="4042283" cy="2963097"/>
          </a:xfrm>
        </p:spPr>
        <p:txBody>
          <a:bodyPr/>
          <a:lstStyle>
            <a:lvl1pPr>
              <a:defRPr sz="2140"/>
            </a:lvl1pPr>
            <a:lvl2pPr>
              <a:defRPr sz="1780"/>
            </a:lvl2pPr>
            <a:lvl3pPr>
              <a:defRPr sz="1605"/>
            </a:lvl3pPr>
            <a:lvl4pPr>
              <a:defRPr sz="1425"/>
            </a:lvl4pPr>
            <a:lvl5pPr>
              <a:defRPr sz="1425"/>
            </a:lvl5pPr>
            <a:lvl6pPr>
              <a:defRPr sz="1425"/>
            </a:lvl6pPr>
            <a:lvl7pPr>
              <a:defRPr sz="1425"/>
            </a:lvl7pPr>
            <a:lvl8pPr>
              <a:defRPr sz="1425"/>
            </a:lvl8pPr>
            <a:lvl9pPr>
              <a:defRPr sz="1425"/>
            </a:lvl9pPr>
          </a:lstStyle>
          <a:p>
            <a:pPr lvl="0" fontAlgn="auto"/>
            <a:r>
              <a:rPr lang="zh-CN" altLang="en-US" sz="2855" strike="noStrike" noProof="1"/>
              <a:t>单击此处编辑母版文本样式</a:t>
            </a:r>
            <a:endParaRPr lang="zh-CN" altLang="en-US" strike="noStrike" noProof="1"/>
          </a:p>
          <a:p>
            <a:pPr lvl="1" fontAlgn="auto"/>
            <a:r>
              <a:rPr lang="zh-CN" altLang="en-US" sz="2375" strike="noStrike" noProof="1"/>
              <a:t>第二级</a:t>
            </a:r>
            <a:endParaRPr lang="zh-CN" altLang="en-US" strike="noStrike" noProof="1"/>
          </a:p>
          <a:p>
            <a:pPr lvl="2" fontAlgn="auto"/>
            <a:r>
              <a:rPr lang="zh-CN" altLang="en-US" sz="2140" strike="noStrike" noProof="1"/>
              <a:t>第三级</a:t>
            </a:r>
            <a:endParaRPr lang="zh-CN" altLang="en-US" strike="noStrike" noProof="1"/>
          </a:p>
          <a:p>
            <a:pPr lvl="3" fontAlgn="auto"/>
            <a:r>
              <a:rPr lang="zh-CN" altLang="en-US" sz="1425" strike="noStrike" noProof="1"/>
              <a:t>第四级</a:t>
            </a:r>
            <a:endParaRPr lang="zh-CN" altLang="en-US" strike="noStrike" noProof="1"/>
          </a:p>
          <a:p>
            <a:pPr lvl="4" fontAlgn="auto"/>
            <a:r>
              <a:rPr lang="zh-CN" altLang="en-US" sz="1425" strike="noStrike" noProof="1"/>
              <a:t>第五级</a:t>
            </a:r>
            <a:endParaRPr lang="zh-CN" altLang="en-US" strike="noStrike" noProof="1"/>
          </a:p>
        </p:txBody>
      </p:sp>
      <p:sp>
        <p:nvSpPr>
          <p:cNvPr id="7" name="日期占位符 6"/>
          <p:cNvSpPr>
            <a:spLocks noGrp="1"/>
          </p:cNvSpPr>
          <p:nvPr>
            <p:ph type="dt" sz="half" idx="10"/>
          </p:nvPr>
        </p:nvSpPr>
        <p:spPr/>
        <p:txBody>
          <a:bodyPr/>
          <a:lstStyle/>
          <a:p>
            <a:pPr fontAlgn="auto"/>
            <a:fld id="{D0B1E9A6-3BBE-4152-ABC2-7AF76252B64C}" type="datetimeFigureOut">
              <a:rPr lang="zh-CN" altLang="en-US" sz="1425" strike="noStrike" noProof="1" smtClean="0">
                <a:latin typeface="+mn-lt"/>
                <a:ea typeface="+mn-ea"/>
                <a:cs typeface="+mn-cs"/>
              </a:rPr>
              <a:t>2022/7/25</a:t>
            </a:fld>
            <a:endParaRPr lang="zh-CN" altLang="en-US" strike="noStrike" noProof="1"/>
          </a:p>
        </p:txBody>
      </p:sp>
      <p:sp>
        <p:nvSpPr>
          <p:cNvPr id="8" name="页脚占位符 7"/>
          <p:cNvSpPr>
            <a:spLocks noGrp="1"/>
          </p:cNvSpPr>
          <p:nvPr>
            <p:ph type="ftr" sz="quarter" idx="11"/>
          </p:nvPr>
        </p:nvSpPr>
        <p:spPr/>
        <p:txBody>
          <a:bodyPr/>
          <a:lstStyle/>
          <a:p>
            <a:pPr fontAlgn="auto"/>
            <a:endParaRPr lang="zh-CN" altLang="en-US" strike="noStrike" noProof="1"/>
          </a:p>
        </p:txBody>
      </p:sp>
      <p:sp>
        <p:nvSpPr>
          <p:cNvPr id="9" name="灯片编号占位符 8"/>
          <p:cNvSpPr>
            <a:spLocks noGrp="1"/>
          </p:cNvSpPr>
          <p:nvPr>
            <p:ph type="sldNum" sz="quarter" idx="12"/>
          </p:nvPr>
        </p:nvSpPr>
        <p:spPr/>
        <p:txBody>
          <a:bodyPr/>
          <a:lstStyle/>
          <a:p>
            <a:pPr fontAlgn="auto"/>
            <a:fld id="{480A614B-7A5B-4F2F-9614-821D6EA51160}" type="slidenum">
              <a:rPr lang="zh-CN" altLang="en-US" sz="1425" strike="noStrike" noProof="1" smtClean="0">
                <a:latin typeface="+mn-lt"/>
                <a:ea typeface="+mn-ea"/>
                <a:cs typeface="+mn-cs"/>
              </a:rPr>
              <a:t>‹#›</a:t>
            </a:fld>
            <a:endParaRPr lang="zh-CN" altLang="en-US" strike="noStrike" noProof="1"/>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auto"/>
            <a:r>
              <a:rPr lang="zh-CN" altLang="en-US" sz="5230" strike="noStrike" noProof="1"/>
              <a:t>单击此处编辑母版标题样式</a:t>
            </a:r>
            <a:endParaRPr lang="zh-CN" altLang="en-US" strike="noStrike" noProof="1"/>
          </a:p>
        </p:txBody>
      </p:sp>
      <p:sp>
        <p:nvSpPr>
          <p:cNvPr id="3" name="日期占位符 2"/>
          <p:cNvSpPr>
            <a:spLocks noGrp="1"/>
          </p:cNvSpPr>
          <p:nvPr>
            <p:ph type="dt" sz="half" idx="10"/>
          </p:nvPr>
        </p:nvSpPr>
        <p:spPr/>
        <p:txBody>
          <a:bodyPr/>
          <a:lstStyle/>
          <a:p>
            <a:pPr fontAlgn="auto"/>
            <a:fld id="{D0B1E9A6-3BBE-4152-ABC2-7AF76252B64C}" type="datetimeFigureOut">
              <a:rPr lang="zh-CN" altLang="en-US" sz="1425" strike="noStrike" noProof="1" smtClean="0">
                <a:latin typeface="+mn-lt"/>
                <a:ea typeface="+mn-ea"/>
                <a:cs typeface="+mn-cs"/>
              </a:rPr>
              <a:t>2022/7/25</a:t>
            </a:fld>
            <a:endParaRPr lang="zh-CN" altLang="en-US" strike="noStrike" noProof="1"/>
          </a:p>
        </p:txBody>
      </p:sp>
      <p:sp>
        <p:nvSpPr>
          <p:cNvPr id="4" name="页脚占位符 3"/>
          <p:cNvSpPr>
            <a:spLocks noGrp="1"/>
          </p:cNvSpPr>
          <p:nvPr>
            <p:ph type="ftr" sz="quarter" idx="11"/>
          </p:nvPr>
        </p:nvSpPr>
        <p:spPr/>
        <p:txBody>
          <a:bodyPr/>
          <a:lstStyle/>
          <a:p>
            <a:pPr fontAlgn="auto"/>
            <a:endParaRPr lang="zh-CN" altLang="en-US" strike="noStrike" noProof="1"/>
          </a:p>
        </p:txBody>
      </p:sp>
      <p:sp>
        <p:nvSpPr>
          <p:cNvPr id="5" name="灯片编号占位符 4"/>
          <p:cNvSpPr>
            <a:spLocks noGrp="1"/>
          </p:cNvSpPr>
          <p:nvPr>
            <p:ph type="sldNum" sz="quarter" idx="12"/>
          </p:nvPr>
        </p:nvSpPr>
        <p:spPr/>
        <p:txBody>
          <a:bodyPr/>
          <a:lstStyle/>
          <a:p>
            <a:pPr fontAlgn="auto"/>
            <a:fld id="{480A614B-7A5B-4F2F-9614-821D6EA51160}" type="slidenum">
              <a:rPr lang="zh-CN" altLang="en-US" sz="1425" strike="noStrike" noProof="1" smtClean="0">
                <a:latin typeface="+mn-lt"/>
                <a:ea typeface="+mn-ea"/>
                <a:cs typeface="+mn-cs"/>
              </a:rPr>
              <a:t>‹#›</a:t>
            </a:fld>
            <a:endParaRPr lang="zh-CN" altLang="en-US" strike="noStrike" noProof="1"/>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fontAlgn="auto"/>
            <a:fld id="{D0B1E9A6-3BBE-4152-ABC2-7AF76252B64C}" type="datetimeFigureOut">
              <a:rPr lang="zh-CN" altLang="en-US" sz="1425" strike="noStrike" noProof="1" smtClean="0">
                <a:latin typeface="+mn-lt"/>
                <a:ea typeface="+mn-ea"/>
                <a:cs typeface="+mn-cs"/>
              </a:rPr>
              <a:t>2022/7/25</a:t>
            </a:fld>
            <a:endParaRPr lang="zh-CN" altLang="en-US" strike="noStrike" noProof="1"/>
          </a:p>
        </p:txBody>
      </p:sp>
      <p:sp>
        <p:nvSpPr>
          <p:cNvPr id="3" name="页脚占位符 2"/>
          <p:cNvSpPr>
            <a:spLocks noGrp="1"/>
          </p:cNvSpPr>
          <p:nvPr>
            <p:ph type="ftr" sz="quarter" idx="11"/>
          </p:nvPr>
        </p:nvSpPr>
        <p:spPr/>
        <p:txBody>
          <a:bodyPr/>
          <a:lstStyle/>
          <a:p>
            <a:pPr fontAlgn="auto"/>
            <a:endParaRPr lang="zh-CN" altLang="en-US" strike="noStrike" noProof="1"/>
          </a:p>
        </p:txBody>
      </p:sp>
      <p:sp>
        <p:nvSpPr>
          <p:cNvPr id="4" name="灯片编号占位符 3"/>
          <p:cNvSpPr>
            <a:spLocks noGrp="1"/>
          </p:cNvSpPr>
          <p:nvPr>
            <p:ph type="sldNum" sz="quarter" idx="12"/>
          </p:nvPr>
        </p:nvSpPr>
        <p:spPr/>
        <p:txBody>
          <a:bodyPr/>
          <a:lstStyle/>
          <a:p>
            <a:pPr fontAlgn="auto"/>
            <a:fld id="{480A614B-7A5B-4F2F-9614-821D6EA51160}" type="slidenum">
              <a:rPr lang="zh-CN" altLang="en-US" sz="1425" strike="noStrike" noProof="1" smtClean="0">
                <a:latin typeface="+mn-lt"/>
                <a:ea typeface="+mn-ea"/>
                <a:cs typeface="+mn-cs"/>
              </a:rPr>
              <a:t>‹#›</a:t>
            </a:fld>
            <a:endParaRPr lang="zh-CN" altLang="en-US" strike="noStrike" noProof="1"/>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004" y="204300"/>
            <a:ext cx="3008013" cy="871677"/>
          </a:xfrm>
        </p:spPr>
        <p:txBody>
          <a:bodyPr anchor="b"/>
          <a:lstStyle>
            <a:lvl1pPr algn="l">
              <a:defRPr sz="1780" b="1"/>
            </a:lvl1pPr>
          </a:lstStyle>
          <a:p>
            <a:pPr fontAlgn="auto"/>
            <a:r>
              <a:rPr lang="zh-CN" altLang="en-US" sz="2375" strike="noStrike" noProof="1"/>
              <a:t>单击此处编辑母版标题样式</a:t>
            </a:r>
            <a:endParaRPr lang="zh-CN" altLang="en-US" strike="noStrike" noProof="1"/>
          </a:p>
        </p:txBody>
      </p:sp>
      <p:sp>
        <p:nvSpPr>
          <p:cNvPr id="3" name="内容占位符 2"/>
          <p:cNvSpPr>
            <a:spLocks noGrp="1"/>
          </p:cNvSpPr>
          <p:nvPr>
            <p:ph idx="1"/>
          </p:nvPr>
        </p:nvSpPr>
        <p:spPr>
          <a:xfrm>
            <a:off x="3575377" y="204301"/>
            <a:ext cx="5111924" cy="4390165"/>
          </a:xfrm>
        </p:spPr>
        <p:txBody>
          <a:bodyPr/>
          <a:lstStyle>
            <a:lvl1pPr>
              <a:defRPr sz="2850"/>
            </a:lvl1pPr>
            <a:lvl2pPr>
              <a:defRPr sz="2500"/>
            </a:lvl2pPr>
            <a:lvl3pPr>
              <a:defRPr sz="2140"/>
            </a:lvl3pPr>
            <a:lvl4pPr>
              <a:defRPr sz="1780"/>
            </a:lvl4pPr>
            <a:lvl5pPr>
              <a:defRPr sz="1780"/>
            </a:lvl5pPr>
            <a:lvl6pPr>
              <a:defRPr sz="1780"/>
            </a:lvl6pPr>
            <a:lvl7pPr>
              <a:defRPr sz="1780"/>
            </a:lvl7pPr>
            <a:lvl8pPr>
              <a:defRPr sz="1780"/>
            </a:lvl8pPr>
            <a:lvl9pPr>
              <a:defRPr sz="1780"/>
            </a:lvl9pPr>
          </a:lstStyle>
          <a:p>
            <a:pPr lvl="0" fontAlgn="auto"/>
            <a:r>
              <a:rPr lang="zh-CN" altLang="en-US" sz="2850" strike="noStrike" noProof="1"/>
              <a:t>单击此处编辑母版文本样式</a:t>
            </a:r>
            <a:endParaRPr lang="zh-CN" altLang="en-US" strike="noStrike" noProof="1"/>
          </a:p>
          <a:p>
            <a:pPr lvl="1" fontAlgn="auto"/>
            <a:r>
              <a:rPr lang="zh-CN" altLang="en-US" sz="3330" strike="noStrike" noProof="1"/>
              <a:t>第二级</a:t>
            </a:r>
            <a:endParaRPr lang="zh-CN" altLang="en-US" strike="noStrike" noProof="1"/>
          </a:p>
          <a:p>
            <a:pPr lvl="2" fontAlgn="auto"/>
            <a:r>
              <a:rPr lang="zh-CN" altLang="en-US" sz="2855" strike="noStrike" noProof="1"/>
              <a:t>第三级</a:t>
            </a:r>
            <a:endParaRPr lang="zh-CN" altLang="en-US" strike="noStrike" noProof="1"/>
          </a:p>
          <a:p>
            <a:pPr lvl="3" fontAlgn="auto"/>
            <a:r>
              <a:rPr lang="zh-CN" altLang="en-US" sz="2375" strike="noStrike" noProof="1"/>
              <a:t>第四级</a:t>
            </a:r>
            <a:endParaRPr lang="zh-CN" altLang="en-US" strike="noStrike" noProof="1"/>
          </a:p>
          <a:p>
            <a:pPr lvl="4" fontAlgn="auto"/>
            <a:r>
              <a:rPr lang="zh-CN" altLang="en-US" sz="2375" strike="noStrike" noProof="1"/>
              <a:t>第五级</a:t>
            </a:r>
            <a:endParaRPr lang="zh-CN" altLang="en-US" strike="noStrike" noProof="1"/>
          </a:p>
        </p:txBody>
      </p:sp>
      <p:sp>
        <p:nvSpPr>
          <p:cNvPr id="4" name="文本占位符 3"/>
          <p:cNvSpPr>
            <a:spLocks noGrp="1"/>
          </p:cNvSpPr>
          <p:nvPr>
            <p:ph type="body" sz="half" idx="2"/>
          </p:nvPr>
        </p:nvSpPr>
        <p:spPr>
          <a:xfrm>
            <a:off x="457004" y="1075978"/>
            <a:ext cx="3008013" cy="3518488"/>
          </a:xfrm>
        </p:spPr>
        <p:txBody>
          <a:bodyPr/>
          <a:lstStyle>
            <a:lvl1pPr marL="0" indent="0">
              <a:buNone/>
              <a:defRPr sz="1250"/>
            </a:lvl1pPr>
            <a:lvl2pPr marL="407035" indent="0">
              <a:buNone/>
              <a:defRPr sz="1070"/>
            </a:lvl2pPr>
            <a:lvl3pPr marL="814705" indent="0">
              <a:buNone/>
              <a:defRPr sz="895"/>
            </a:lvl3pPr>
            <a:lvl4pPr marL="1222375" indent="0">
              <a:buNone/>
              <a:defRPr sz="805"/>
            </a:lvl4pPr>
            <a:lvl5pPr marL="1630045" indent="0">
              <a:buNone/>
              <a:defRPr sz="805"/>
            </a:lvl5pPr>
            <a:lvl6pPr marL="2037715" indent="0">
              <a:buNone/>
              <a:defRPr sz="805"/>
            </a:lvl6pPr>
            <a:lvl7pPr marL="2445385" indent="0">
              <a:buNone/>
              <a:defRPr sz="805"/>
            </a:lvl7pPr>
            <a:lvl8pPr marL="2852420" indent="0">
              <a:buNone/>
              <a:defRPr sz="805"/>
            </a:lvl8pPr>
            <a:lvl9pPr marL="3260725" indent="0">
              <a:buNone/>
              <a:defRPr sz="805"/>
            </a:lvl9pPr>
          </a:lstStyle>
          <a:p>
            <a:pPr lvl="0" fontAlgn="auto"/>
            <a:r>
              <a:rPr lang="zh-CN" altLang="en-US" sz="1665" strike="noStrike" noProof="1"/>
              <a:t>单击此处编辑母版文本样式</a:t>
            </a:r>
            <a:endParaRPr lang="zh-CN" altLang="en-US" strike="noStrike" noProof="1"/>
          </a:p>
        </p:txBody>
      </p:sp>
      <p:sp>
        <p:nvSpPr>
          <p:cNvPr id="5" name="日期占位符 4"/>
          <p:cNvSpPr>
            <a:spLocks noGrp="1"/>
          </p:cNvSpPr>
          <p:nvPr>
            <p:ph type="dt" sz="half" idx="10"/>
          </p:nvPr>
        </p:nvSpPr>
        <p:spPr/>
        <p:txBody>
          <a:bodyPr/>
          <a:lstStyle/>
          <a:p>
            <a:pPr fontAlgn="auto"/>
            <a:fld id="{D0B1E9A6-3BBE-4152-ABC2-7AF76252B64C}" type="datetimeFigureOut">
              <a:rPr lang="zh-CN" altLang="en-US" sz="1425" strike="noStrike" noProof="1" smtClean="0">
                <a:latin typeface="+mn-lt"/>
                <a:ea typeface="+mn-ea"/>
                <a:cs typeface="+mn-cs"/>
              </a:rPr>
              <a:t>2022/7/25</a:t>
            </a:fld>
            <a:endParaRPr lang="zh-CN" altLang="en-US" strike="noStrike" noProof="1"/>
          </a:p>
        </p:txBody>
      </p:sp>
      <p:sp>
        <p:nvSpPr>
          <p:cNvPr id="6" name="页脚占位符 5"/>
          <p:cNvSpPr>
            <a:spLocks noGrp="1"/>
          </p:cNvSpPr>
          <p:nvPr>
            <p:ph type="ftr" sz="quarter" idx="11"/>
          </p:nvPr>
        </p:nvSpPr>
        <p:spPr/>
        <p:txBody>
          <a:bodyPr/>
          <a:lstStyle/>
          <a:p>
            <a:pPr fontAlgn="auto"/>
            <a:endParaRPr lang="zh-CN" altLang="en-US" strike="noStrike" noProof="1"/>
          </a:p>
        </p:txBody>
      </p:sp>
      <p:sp>
        <p:nvSpPr>
          <p:cNvPr id="7" name="灯片编号占位符 6"/>
          <p:cNvSpPr>
            <a:spLocks noGrp="1"/>
          </p:cNvSpPr>
          <p:nvPr>
            <p:ph type="sldNum" sz="quarter" idx="12"/>
          </p:nvPr>
        </p:nvSpPr>
        <p:spPr/>
        <p:txBody>
          <a:bodyPr/>
          <a:lstStyle/>
          <a:p>
            <a:pPr fontAlgn="auto"/>
            <a:fld id="{480A614B-7A5B-4F2F-9614-821D6EA51160}" type="slidenum">
              <a:rPr lang="zh-CN" altLang="en-US" sz="1425" strike="noStrike" noProof="1" smtClean="0">
                <a:latin typeface="+mn-lt"/>
                <a:ea typeface="+mn-ea"/>
                <a:cs typeface="+mn-cs"/>
              </a:rPr>
              <a:t>‹#›</a:t>
            </a:fld>
            <a:endParaRPr lang="zh-CN" altLang="en-US" strike="noStrike" noProof="1"/>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641" y="3600209"/>
            <a:ext cx="5486864" cy="425245"/>
          </a:xfrm>
        </p:spPr>
        <p:txBody>
          <a:bodyPr anchor="b"/>
          <a:lstStyle>
            <a:lvl1pPr algn="l">
              <a:defRPr sz="1780" b="1"/>
            </a:lvl1pPr>
          </a:lstStyle>
          <a:p>
            <a:pPr fontAlgn="auto"/>
            <a:r>
              <a:rPr lang="zh-CN" altLang="en-US" sz="2375" strike="noStrike" noProof="1"/>
              <a:t>单击此处编辑母版标题样式</a:t>
            </a:r>
            <a:endParaRPr lang="zh-CN" altLang="en-US" strike="noStrike" noProof="1"/>
          </a:p>
        </p:txBody>
      </p:sp>
      <p:sp>
        <p:nvSpPr>
          <p:cNvPr id="3" name="图片占位符 2"/>
          <p:cNvSpPr>
            <a:spLocks noGrp="1"/>
          </p:cNvSpPr>
          <p:nvPr>
            <p:ph type="pic" idx="1"/>
          </p:nvPr>
        </p:nvSpPr>
        <p:spPr>
          <a:xfrm>
            <a:off x="1792641" y="460053"/>
            <a:ext cx="5486864" cy="3085677"/>
          </a:xfrm>
        </p:spPr>
        <p:txBody>
          <a:bodyPr/>
          <a:lstStyle>
            <a:lvl1pPr marL="0" indent="0">
              <a:buNone/>
              <a:defRPr sz="2850"/>
            </a:lvl1pPr>
            <a:lvl2pPr marL="407035" indent="0">
              <a:buNone/>
              <a:defRPr sz="2500"/>
            </a:lvl2pPr>
            <a:lvl3pPr marL="814705" indent="0">
              <a:buNone/>
              <a:defRPr sz="2140"/>
            </a:lvl3pPr>
            <a:lvl4pPr marL="1222375" indent="0">
              <a:buNone/>
              <a:defRPr sz="1780"/>
            </a:lvl4pPr>
            <a:lvl5pPr marL="1630045" indent="0">
              <a:buNone/>
              <a:defRPr sz="1780"/>
            </a:lvl5pPr>
            <a:lvl6pPr marL="2037715" indent="0">
              <a:buNone/>
              <a:defRPr sz="1780"/>
            </a:lvl6pPr>
            <a:lvl7pPr marL="2445385" indent="0">
              <a:buNone/>
              <a:defRPr sz="1780"/>
            </a:lvl7pPr>
            <a:lvl8pPr marL="2852420" indent="0">
              <a:buNone/>
              <a:defRPr sz="1780"/>
            </a:lvl8pPr>
            <a:lvl9pPr marL="3260725" indent="0">
              <a:buNone/>
              <a:defRPr sz="1780"/>
            </a:lvl9pPr>
          </a:lstStyle>
          <a:p>
            <a:pPr fontAlgn="auto"/>
            <a:endParaRPr lang="zh-CN" altLang="en-US" strike="noStrike" noProof="1"/>
          </a:p>
        </p:txBody>
      </p:sp>
      <p:sp>
        <p:nvSpPr>
          <p:cNvPr id="4" name="文本占位符 3"/>
          <p:cNvSpPr>
            <a:spLocks noGrp="1"/>
          </p:cNvSpPr>
          <p:nvPr>
            <p:ph type="body" sz="half" idx="2"/>
          </p:nvPr>
        </p:nvSpPr>
        <p:spPr>
          <a:xfrm>
            <a:off x="1792641" y="4025454"/>
            <a:ext cx="5486864" cy="603818"/>
          </a:xfrm>
        </p:spPr>
        <p:txBody>
          <a:bodyPr/>
          <a:lstStyle>
            <a:lvl1pPr marL="0" indent="0">
              <a:buNone/>
              <a:defRPr sz="1250"/>
            </a:lvl1pPr>
            <a:lvl2pPr marL="407035" indent="0">
              <a:buNone/>
              <a:defRPr sz="1070"/>
            </a:lvl2pPr>
            <a:lvl3pPr marL="814705" indent="0">
              <a:buNone/>
              <a:defRPr sz="895"/>
            </a:lvl3pPr>
            <a:lvl4pPr marL="1222375" indent="0">
              <a:buNone/>
              <a:defRPr sz="805"/>
            </a:lvl4pPr>
            <a:lvl5pPr marL="1630045" indent="0">
              <a:buNone/>
              <a:defRPr sz="805"/>
            </a:lvl5pPr>
            <a:lvl6pPr marL="2037715" indent="0">
              <a:buNone/>
              <a:defRPr sz="805"/>
            </a:lvl6pPr>
            <a:lvl7pPr marL="2445385" indent="0">
              <a:buNone/>
              <a:defRPr sz="805"/>
            </a:lvl7pPr>
            <a:lvl8pPr marL="2852420" indent="0">
              <a:buNone/>
              <a:defRPr sz="805"/>
            </a:lvl8pPr>
            <a:lvl9pPr marL="3260725" indent="0">
              <a:buNone/>
              <a:defRPr sz="805"/>
            </a:lvl9pPr>
          </a:lstStyle>
          <a:p>
            <a:pPr lvl="0" fontAlgn="auto"/>
            <a:r>
              <a:rPr lang="zh-CN" altLang="en-US" sz="1665" strike="noStrike" noProof="1"/>
              <a:t>单击此处编辑母版文本样式</a:t>
            </a:r>
            <a:endParaRPr lang="zh-CN" altLang="en-US" strike="noStrike" noProof="1"/>
          </a:p>
        </p:txBody>
      </p:sp>
      <p:sp>
        <p:nvSpPr>
          <p:cNvPr id="5" name="日期占位符 4"/>
          <p:cNvSpPr>
            <a:spLocks noGrp="1"/>
          </p:cNvSpPr>
          <p:nvPr>
            <p:ph type="dt" sz="half" idx="10"/>
          </p:nvPr>
        </p:nvSpPr>
        <p:spPr/>
        <p:txBody>
          <a:bodyPr/>
          <a:lstStyle/>
          <a:p>
            <a:pPr fontAlgn="auto"/>
            <a:fld id="{D0B1E9A6-3BBE-4152-ABC2-7AF76252B64C}" type="datetimeFigureOut">
              <a:rPr lang="zh-CN" altLang="en-US" sz="1425" strike="noStrike" noProof="1" smtClean="0">
                <a:latin typeface="+mn-lt"/>
                <a:ea typeface="+mn-ea"/>
                <a:cs typeface="+mn-cs"/>
              </a:rPr>
              <a:t>2022/7/25</a:t>
            </a:fld>
            <a:endParaRPr lang="zh-CN" altLang="en-US" strike="noStrike" noProof="1"/>
          </a:p>
        </p:txBody>
      </p:sp>
      <p:sp>
        <p:nvSpPr>
          <p:cNvPr id="6" name="页脚占位符 5"/>
          <p:cNvSpPr>
            <a:spLocks noGrp="1"/>
          </p:cNvSpPr>
          <p:nvPr>
            <p:ph type="ftr" sz="quarter" idx="11"/>
          </p:nvPr>
        </p:nvSpPr>
        <p:spPr/>
        <p:txBody>
          <a:bodyPr/>
          <a:lstStyle/>
          <a:p>
            <a:pPr fontAlgn="auto"/>
            <a:endParaRPr lang="zh-CN" altLang="en-US" strike="noStrike" noProof="1"/>
          </a:p>
        </p:txBody>
      </p:sp>
      <p:sp>
        <p:nvSpPr>
          <p:cNvPr id="7" name="灯片编号占位符 6"/>
          <p:cNvSpPr>
            <a:spLocks noGrp="1"/>
          </p:cNvSpPr>
          <p:nvPr>
            <p:ph type="sldNum" sz="quarter" idx="12"/>
          </p:nvPr>
        </p:nvSpPr>
        <p:spPr/>
        <p:txBody>
          <a:bodyPr/>
          <a:lstStyle/>
          <a:p>
            <a:pPr fontAlgn="auto"/>
            <a:fld id="{480A614B-7A5B-4F2F-9614-821D6EA51160}" type="slidenum">
              <a:rPr lang="zh-CN" altLang="en-US" sz="1425" strike="noStrike" noProof="1" smtClean="0">
                <a:latin typeface="+mn-lt"/>
                <a:ea typeface="+mn-ea"/>
                <a:cs typeface="+mn-cs"/>
              </a:rPr>
              <a:t>‹#›</a:t>
            </a:fld>
            <a:endParaRPr lang="zh-CN" altLang="en-US" strike="noStrike" noProof="1"/>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auto"/>
            <a:r>
              <a:rPr lang="zh-CN" altLang="en-US" sz="5230" strike="noStrike" noProof="1"/>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auto"/>
            <a:r>
              <a:rPr lang="zh-CN" altLang="en-US" sz="2850" strike="noStrike" noProof="1"/>
              <a:t>单击此处编辑母版文本样式</a:t>
            </a:r>
            <a:endParaRPr lang="zh-CN" altLang="en-US" strike="noStrike" noProof="1"/>
          </a:p>
          <a:p>
            <a:pPr lvl="1" fontAlgn="auto"/>
            <a:r>
              <a:rPr lang="zh-CN" altLang="en-US" sz="3330" strike="noStrike" noProof="1"/>
              <a:t>第二级</a:t>
            </a:r>
            <a:endParaRPr lang="zh-CN" altLang="en-US" strike="noStrike" noProof="1"/>
          </a:p>
          <a:p>
            <a:pPr lvl="2" fontAlgn="auto"/>
            <a:r>
              <a:rPr lang="zh-CN" altLang="en-US" sz="2855" strike="noStrike" noProof="1"/>
              <a:t>第三级</a:t>
            </a:r>
            <a:endParaRPr lang="zh-CN" altLang="en-US" strike="noStrike" noProof="1"/>
          </a:p>
          <a:p>
            <a:pPr lvl="3" fontAlgn="auto"/>
            <a:r>
              <a:rPr lang="zh-CN" altLang="en-US" sz="2375" strike="noStrike" noProof="1"/>
              <a:t>第四级</a:t>
            </a:r>
            <a:endParaRPr lang="zh-CN" altLang="en-US" strike="noStrike" noProof="1"/>
          </a:p>
          <a:p>
            <a:pPr lvl="4" fontAlgn="auto"/>
            <a:r>
              <a:rPr lang="zh-CN" altLang="en-US" sz="2375" strike="noStrike" noProof="1"/>
              <a:t>第五级</a:t>
            </a:r>
            <a:endParaRPr lang="zh-CN" altLang="en-US" strike="noStrike" noProof="1"/>
          </a:p>
        </p:txBody>
      </p:sp>
      <p:sp>
        <p:nvSpPr>
          <p:cNvPr id="4" name="日期占位符 3"/>
          <p:cNvSpPr>
            <a:spLocks noGrp="1"/>
          </p:cNvSpPr>
          <p:nvPr>
            <p:ph type="dt" sz="half" idx="10"/>
          </p:nvPr>
        </p:nvSpPr>
        <p:spPr/>
        <p:txBody>
          <a:bodyPr/>
          <a:lstStyle/>
          <a:p>
            <a:pPr fontAlgn="auto"/>
            <a:fld id="{D0B1E9A6-3BBE-4152-ABC2-7AF76252B64C}" type="datetimeFigureOut">
              <a:rPr lang="zh-CN" altLang="en-US" sz="1425" strike="noStrike" noProof="1" smtClean="0">
                <a:latin typeface="+mn-lt"/>
                <a:ea typeface="+mn-ea"/>
                <a:cs typeface="+mn-cs"/>
              </a:rPr>
              <a:t>2022/7/25</a:t>
            </a:fld>
            <a:endParaRPr lang="zh-CN" altLang="en-US" strike="noStrike" noProof="1"/>
          </a:p>
        </p:txBody>
      </p:sp>
      <p:sp>
        <p:nvSpPr>
          <p:cNvPr id="5" name="页脚占位符 4"/>
          <p:cNvSpPr>
            <a:spLocks noGrp="1"/>
          </p:cNvSpPr>
          <p:nvPr>
            <p:ph type="ftr" sz="quarter" idx="11"/>
          </p:nvPr>
        </p:nvSpPr>
        <p:spPr/>
        <p:txBody>
          <a:bodyPr/>
          <a:lstStyle/>
          <a:p>
            <a:pPr fontAlgn="auto"/>
            <a:endParaRPr lang="zh-CN" altLang="en-US" strike="noStrike" noProof="1"/>
          </a:p>
        </p:txBody>
      </p:sp>
      <p:sp>
        <p:nvSpPr>
          <p:cNvPr id="6" name="灯片编号占位符 5"/>
          <p:cNvSpPr>
            <a:spLocks noGrp="1"/>
          </p:cNvSpPr>
          <p:nvPr>
            <p:ph type="sldNum" sz="quarter" idx="12"/>
          </p:nvPr>
        </p:nvSpPr>
        <p:spPr/>
        <p:txBody>
          <a:bodyPr/>
          <a:lstStyle/>
          <a:p>
            <a:pPr fontAlgn="auto"/>
            <a:fld id="{480A614B-7A5B-4F2F-9614-821D6EA51160}" type="slidenum">
              <a:rPr lang="zh-CN" altLang="en-US" sz="1425" strike="noStrike" noProof="1" smtClean="0">
                <a:latin typeface="+mn-lt"/>
                <a:ea typeface="+mn-ea"/>
                <a:cs typeface="+mn-cs"/>
              </a:rPr>
              <a:t>‹#›</a:t>
            </a:fld>
            <a:endParaRPr lang="zh-CN" altLang="en-US" strike="noStrike" noProof="1"/>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30080" y="205813"/>
            <a:ext cx="2057220" cy="4388652"/>
          </a:xfrm>
        </p:spPr>
        <p:txBody>
          <a:bodyPr vert="eaVert"/>
          <a:lstStyle/>
          <a:p>
            <a:pPr fontAlgn="auto"/>
            <a:r>
              <a:rPr lang="zh-CN" altLang="en-US" sz="5230" strike="noStrike" noProof="1"/>
              <a:t>单击此处编辑母版标题样式</a:t>
            </a:r>
            <a:endParaRPr lang="zh-CN" altLang="en-US" strike="noStrike" noProof="1"/>
          </a:p>
        </p:txBody>
      </p:sp>
      <p:sp>
        <p:nvSpPr>
          <p:cNvPr id="3" name="竖排文字占位符 2"/>
          <p:cNvSpPr>
            <a:spLocks noGrp="1"/>
          </p:cNvSpPr>
          <p:nvPr>
            <p:ph type="body" orient="vert" idx="1"/>
          </p:nvPr>
        </p:nvSpPr>
        <p:spPr>
          <a:xfrm>
            <a:off x="457004" y="205813"/>
            <a:ext cx="6037249" cy="4388652"/>
          </a:xfrm>
        </p:spPr>
        <p:txBody>
          <a:bodyPr vert="eaVert"/>
          <a:lstStyle/>
          <a:p>
            <a:pPr lvl="0" fontAlgn="auto"/>
            <a:r>
              <a:rPr lang="zh-CN" altLang="en-US" sz="2850" strike="noStrike" noProof="1"/>
              <a:t>单击此处编辑母版文本样式</a:t>
            </a:r>
            <a:endParaRPr lang="zh-CN" altLang="en-US" strike="noStrike" noProof="1"/>
          </a:p>
          <a:p>
            <a:pPr lvl="1" fontAlgn="auto"/>
            <a:r>
              <a:rPr lang="zh-CN" altLang="en-US" sz="3330" strike="noStrike" noProof="1"/>
              <a:t>第二级</a:t>
            </a:r>
            <a:endParaRPr lang="zh-CN" altLang="en-US" strike="noStrike" noProof="1"/>
          </a:p>
          <a:p>
            <a:pPr lvl="2" fontAlgn="auto"/>
            <a:r>
              <a:rPr lang="zh-CN" altLang="en-US" sz="2855" strike="noStrike" noProof="1"/>
              <a:t>第三级</a:t>
            </a:r>
            <a:endParaRPr lang="zh-CN" altLang="en-US" strike="noStrike" noProof="1"/>
          </a:p>
          <a:p>
            <a:pPr lvl="3" fontAlgn="auto"/>
            <a:r>
              <a:rPr lang="zh-CN" altLang="en-US" sz="2375" strike="noStrike" noProof="1"/>
              <a:t>第四级</a:t>
            </a:r>
            <a:endParaRPr lang="zh-CN" altLang="en-US" strike="noStrike" noProof="1"/>
          </a:p>
          <a:p>
            <a:pPr lvl="4" fontAlgn="auto"/>
            <a:r>
              <a:rPr lang="zh-CN" altLang="en-US" sz="2375" strike="noStrike" noProof="1"/>
              <a:t>第五级</a:t>
            </a:r>
            <a:endParaRPr lang="zh-CN" altLang="en-US" strike="noStrike" noProof="1"/>
          </a:p>
        </p:txBody>
      </p:sp>
      <p:sp>
        <p:nvSpPr>
          <p:cNvPr id="4" name="日期占位符 3"/>
          <p:cNvSpPr>
            <a:spLocks noGrp="1"/>
          </p:cNvSpPr>
          <p:nvPr>
            <p:ph type="dt" sz="half" idx="10"/>
          </p:nvPr>
        </p:nvSpPr>
        <p:spPr/>
        <p:txBody>
          <a:bodyPr/>
          <a:lstStyle/>
          <a:p>
            <a:pPr fontAlgn="auto"/>
            <a:fld id="{D0B1E9A6-3BBE-4152-ABC2-7AF76252B64C}" type="datetimeFigureOut">
              <a:rPr lang="zh-CN" altLang="en-US" sz="1425" strike="noStrike" noProof="1" smtClean="0">
                <a:latin typeface="+mn-lt"/>
                <a:ea typeface="+mn-ea"/>
                <a:cs typeface="+mn-cs"/>
              </a:rPr>
              <a:t>2022/7/25</a:t>
            </a:fld>
            <a:endParaRPr lang="zh-CN" altLang="en-US" strike="noStrike" noProof="1"/>
          </a:p>
        </p:txBody>
      </p:sp>
      <p:sp>
        <p:nvSpPr>
          <p:cNvPr id="5" name="页脚占位符 4"/>
          <p:cNvSpPr>
            <a:spLocks noGrp="1"/>
          </p:cNvSpPr>
          <p:nvPr>
            <p:ph type="ftr" sz="quarter" idx="11"/>
          </p:nvPr>
        </p:nvSpPr>
        <p:spPr/>
        <p:txBody>
          <a:bodyPr/>
          <a:lstStyle/>
          <a:p>
            <a:pPr fontAlgn="auto"/>
            <a:endParaRPr lang="zh-CN" altLang="en-US" strike="noStrike" noProof="1"/>
          </a:p>
        </p:txBody>
      </p:sp>
      <p:sp>
        <p:nvSpPr>
          <p:cNvPr id="6" name="灯片编号占位符 5"/>
          <p:cNvSpPr>
            <a:spLocks noGrp="1"/>
          </p:cNvSpPr>
          <p:nvPr>
            <p:ph type="sldNum" sz="quarter" idx="12"/>
          </p:nvPr>
        </p:nvSpPr>
        <p:spPr/>
        <p:txBody>
          <a:bodyPr/>
          <a:lstStyle/>
          <a:p>
            <a:pPr fontAlgn="auto"/>
            <a:fld id="{480A614B-7A5B-4F2F-9614-821D6EA51160}" type="slidenum">
              <a:rPr lang="zh-CN" altLang="en-US" sz="1425" strike="noStrike" noProof="1" smtClean="0">
                <a:latin typeface="+mn-lt"/>
                <a:ea typeface="+mn-ea"/>
                <a:cs typeface="+mn-cs"/>
              </a:rPr>
              <a:t>‹#›</a:t>
            </a:fld>
            <a:endParaRPr lang="zh-CN" altLang="en-US" strike="noStrike" noProof="1"/>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143038" y="841823"/>
            <a:ext cx="6858227" cy="1790806"/>
          </a:xfrm>
        </p:spPr>
        <p:txBody>
          <a:bodyPr anchor="b"/>
          <a:lstStyle>
            <a:lvl1pPr algn="ctr">
              <a:defRPr sz="4500"/>
            </a:lvl1pPr>
          </a:lstStyle>
          <a:p>
            <a:pPr fontAlgn="auto"/>
            <a:r>
              <a:rPr lang="zh-CN" altLang="en-US" strike="noStrike" noProof="1"/>
              <a:t>单击此处编辑母版标题样式</a:t>
            </a:r>
            <a:endParaRPr lang="en-US" strike="noStrike" noProof="1"/>
          </a:p>
        </p:txBody>
      </p:sp>
      <p:sp>
        <p:nvSpPr>
          <p:cNvPr id="3" name="Subtitle 2"/>
          <p:cNvSpPr>
            <a:spLocks noGrp="1"/>
          </p:cNvSpPr>
          <p:nvPr>
            <p:ph type="subTitle" idx="1"/>
          </p:nvPr>
        </p:nvSpPr>
        <p:spPr>
          <a:xfrm>
            <a:off x="1143038" y="2701688"/>
            <a:ext cx="6858227" cy="1241895"/>
          </a:xfrm>
        </p:spPr>
        <p:txBody>
          <a:bodyPr/>
          <a:lstStyle>
            <a:lvl1pPr marL="0" indent="0" algn="ctr">
              <a:buNone/>
              <a:defRPr sz="1800"/>
            </a:lvl1pPr>
            <a:lvl2pPr marL="342265" indent="0" algn="ctr">
              <a:buNone/>
              <a:defRPr sz="1500"/>
            </a:lvl2pPr>
            <a:lvl3pPr marL="685800" indent="0" algn="ctr">
              <a:buNone/>
              <a:defRPr sz="1350"/>
            </a:lvl3pPr>
            <a:lvl4pPr marL="1028065"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auto"/>
            <a:r>
              <a:rPr lang="zh-CN" altLang="en-US" strike="noStrike" noProof="1"/>
              <a:t>单击此处编辑母版副标题样式</a:t>
            </a:r>
            <a:endParaRPr lang="en-US" strike="noStrike" noProof="1"/>
          </a:p>
        </p:txBody>
      </p:sp>
      <p:sp>
        <p:nvSpPr>
          <p:cNvPr id="4" name="Date Placeholder 3"/>
          <p:cNvSpPr>
            <a:spLocks noGrp="1"/>
          </p:cNvSpPr>
          <p:nvPr>
            <p:ph type="dt" sz="half" idx="10"/>
          </p:nvPr>
        </p:nvSpPr>
        <p:spPr>
          <a:xfrm>
            <a:off x="628650" y="4767263"/>
            <a:ext cx="2057400" cy="274638"/>
          </a:xfrm>
          <a:prstGeom prst="rect">
            <a:avLst/>
          </a:prstGeom>
        </p:spPr>
        <p:txBody>
          <a:bodyPr vert="horz" lIns="91440" tIns="45720" rIns="91440" bIns="45720" rtlCol="0" anchor="ct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200" b="0" i="0" u="none" strike="noStrike" kern="1200" cap="none" spc="0" normalizeH="0" baseline="0" noProof="0">
              <a:ln>
                <a:noFill/>
              </a:ln>
              <a:solidFill>
                <a:schemeClr val="tx1"/>
              </a:solidFill>
              <a:effectLst/>
              <a:uLnTx/>
              <a:uFillTx/>
              <a:latin typeface="+mj-lt"/>
              <a:ea typeface="宋体" panose="02010600030101010101" pitchFamily="2" charset="-122"/>
              <a:cs typeface="宋体" panose="02010600030101010101" pitchFamily="2" charset="-122"/>
            </a:endParaRPr>
          </a:p>
        </p:txBody>
      </p:sp>
      <p:sp>
        <p:nvSpPr>
          <p:cNvPr id="5" name="Footer Placeholder 4"/>
          <p:cNvSpPr>
            <a:spLocks noGrp="1"/>
          </p:cNvSpPr>
          <p:nvPr>
            <p:ph type="ftr" sz="quarter" idx="11"/>
          </p:nvPr>
        </p:nvSpPr>
        <p:spPr>
          <a:xfrm>
            <a:off x="3028950" y="4767263"/>
            <a:ext cx="3086100" cy="274638"/>
          </a:xfrm>
          <a:prstGeom prst="rect">
            <a:avLst/>
          </a:prstGeom>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200" b="0" i="0" u="none" strike="noStrike" kern="1200" cap="none" spc="0" normalizeH="0" baseline="0" noProof="0">
              <a:ln>
                <a:noFill/>
              </a:ln>
              <a:solidFill>
                <a:schemeClr val="tx1"/>
              </a:solidFill>
              <a:effectLst/>
              <a:uLnTx/>
              <a:uFillTx/>
              <a:latin typeface="+mj-lt"/>
              <a:ea typeface="宋体" panose="02010600030101010101" pitchFamily="2" charset="-122"/>
              <a:cs typeface="宋体" panose="02010600030101010101" pitchFamily="2" charset="-122"/>
            </a:endParaRPr>
          </a:p>
        </p:txBody>
      </p:sp>
      <p:sp>
        <p:nvSpPr>
          <p:cNvPr id="6" name="Slide Number Placeholder 5"/>
          <p:cNvSpPr>
            <a:spLocks noGrp="1"/>
          </p:cNvSpPr>
          <p:nvPr>
            <p:ph type="sldNum" sz="quarter" idx="12"/>
          </p:nvPr>
        </p:nvSpPr>
        <p:spPr>
          <a:xfrm>
            <a:off x="6457950" y="4767263"/>
            <a:ext cx="2057400" cy="274638"/>
          </a:xfrm>
          <a:prstGeom prst="rect">
            <a:avLst/>
          </a:prstGeom>
        </p:spPr>
        <p:txBody>
          <a:bodyPr vert="horz" lIns="91440" tIns="45720" rIns="91440" bIns="45720" rtlCol="0" anchor="ctr"/>
          <a:lstStyle/>
          <a:p>
            <a:pPr algn="r"/>
            <a:fld id="{9A0DB2DC-4C9A-4742-B13C-FB6460FD3503}" type="slidenum">
              <a:rPr lang="en-US" altLang="zh-CN" dirty="0">
                <a:solidFill>
                  <a:srgbClr val="898989"/>
                </a:solidFill>
                <a:latin typeface="Arial" panose="020B0604020202020204" pitchFamily="34" charset="0"/>
                <a:cs typeface="等线" charset="0"/>
              </a:rPr>
              <a:t>‹#›</a:t>
            </a:fld>
            <a:endParaRPr lang="en-US" altLang="zh-CN" dirty="0">
              <a:solidFill>
                <a:srgbClr val="898989"/>
              </a:solidFill>
              <a:latin typeface="Arial" panose="020B0604020202020204" pitchFamily="34" charset="0"/>
              <a:ea typeface="等线" charset="0"/>
              <a:cs typeface="等线" charset="0"/>
            </a:endParaRPr>
          </a:p>
        </p:txBody>
      </p:sp>
    </p:spTree>
  </p:cSld>
  <p:clrMapOvr>
    <a:masterClrMapping/>
  </p:clrMapOvr>
  <p:hf sldNum="0" hdr="0" ftr="0" dt="0"/>
</p:sldLayout>
</file>

<file path=ppt/slideLayouts/slideLayout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auto"/>
            <a:r>
              <a:rPr lang="zh-CN" altLang="en-US" strike="noStrike" noProof="1"/>
              <a:t>单击此处编辑母版标题样式</a:t>
            </a:r>
            <a:endParaRPr lang="en-US" strike="noStrike" noProof="1"/>
          </a:p>
        </p:txBody>
      </p:sp>
      <p:sp>
        <p:nvSpPr>
          <p:cNvPr id="3" name="Content Placeholder 2"/>
          <p:cNvSpPr>
            <a:spLocks noGrp="1"/>
          </p:cNvSpPr>
          <p:nvPr>
            <p:ph idx="1" hasCustomPrompt="1"/>
          </p:nvPr>
        </p:nvSpPr>
        <p:spPr/>
        <p:txBody>
          <a:bodyPr/>
          <a:lstStyle/>
          <a:p>
            <a:pPr lvl="0" fontAlgn="auto"/>
            <a:r>
              <a:rPr lang="zh-CN" altLang="en-US" sz="2805" strike="noStrike" noProof="1"/>
              <a:t>编辑母版文本样式</a:t>
            </a:r>
            <a:endParaRPr lang="zh-CN" altLang="en-US" strike="noStrike" noProof="1"/>
          </a:p>
          <a:p>
            <a:pPr lvl="1" fontAlgn="auto"/>
            <a:r>
              <a:rPr lang="zh-CN" altLang="en-US" strike="noStrike" noProof="1"/>
              <a:t>第二级</a:t>
            </a:r>
          </a:p>
          <a:p>
            <a:pPr lvl="2" fontAlgn="auto"/>
            <a:r>
              <a:rPr lang="zh-CN" altLang="en-US" strike="noStrike" noProof="1"/>
              <a:t>第三级</a:t>
            </a:r>
          </a:p>
          <a:p>
            <a:pPr lvl="3" fontAlgn="auto"/>
            <a:r>
              <a:rPr lang="zh-CN" altLang="en-US" sz="1350" strike="noStrike" noProof="1"/>
              <a:t>第四级</a:t>
            </a:r>
            <a:endParaRPr lang="zh-CN" altLang="en-US" strike="noStrike" noProof="1"/>
          </a:p>
          <a:p>
            <a:pPr lvl="4" fontAlgn="auto"/>
            <a:r>
              <a:rPr lang="zh-CN" altLang="en-US" sz="1350" strike="noStrike" noProof="1"/>
              <a:t>第五级</a:t>
            </a:r>
            <a:endParaRPr lang="en-US" strike="noStrike" noProof="1"/>
          </a:p>
        </p:txBody>
      </p:sp>
      <p:sp>
        <p:nvSpPr>
          <p:cNvPr id="4" name="Date Placeholder 3"/>
          <p:cNvSpPr>
            <a:spLocks noGrp="1"/>
          </p:cNvSpPr>
          <p:nvPr>
            <p:ph type="dt" sz="half" idx="10"/>
          </p:nvPr>
        </p:nvSpPr>
        <p:spPr>
          <a:xfrm>
            <a:off x="628650" y="4767263"/>
            <a:ext cx="2057400" cy="274638"/>
          </a:xfrm>
          <a:prstGeom prst="rect">
            <a:avLst/>
          </a:prstGeom>
        </p:spPr>
        <p:txBody>
          <a:bodyPr vert="horz" lIns="91440" tIns="45720" rIns="91440" bIns="45720" rtlCol="0" anchor="ct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200" b="0" i="0" u="none" strike="noStrike" kern="1200" cap="none" spc="0" normalizeH="0" baseline="0" noProof="0">
              <a:ln>
                <a:noFill/>
              </a:ln>
              <a:solidFill>
                <a:schemeClr val="tx1"/>
              </a:solidFill>
              <a:effectLst/>
              <a:uLnTx/>
              <a:uFillTx/>
              <a:latin typeface="+mj-lt"/>
              <a:ea typeface="宋体" panose="02010600030101010101" pitchFamily="2" charset="-122"/>
              <a:cs typeface="宋体" panose="02010600030101010101" pitchFamily="2" charset="-122"/>
            </a:endParaRPr>
          </a:p>
        </p:txBody>
      </p:sp>
      <p:sp>
        <p:nvSpPr>
          <p:cNvPr id="5" name="Footer Placeholder 4"/>
          <p:cNvSpPr>
            <a:spLocks noGrp="1"/>
          </p:cNvSpPr>
          <p:nvPr>
            <p:ph type="ftr" sz="quarter" idx="11"/>
          </p:nvPr>
        </p:nvSpPr>
        <p:spPr>
          <a:xfrm>
            <a:off x="3028950" y="4767263"/>
            <a:ext cx="3086100" cy="274638"/>
          </a:xfrm>
          <a:prstGeom prst="rect">
            <a:avLst/>
          </a:prstGeom>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200" b="0" i="0" u="none" strike="noStrike" kern="1200" cap="none" spc="0" normalizeH="0" baseline="0" noProof="0">
              <a:ln>
                <a:noFill/>
              </a:ln>
              <a:solidFill>
                <a:schemeClr val="tx1"/>
              </a:solidFill>
              <a:effectLst/>
              <a:uLnTx/>
              <a:uFillTx/>
              <a:latin typeface="+mj-lt"/>
              <a:ea typeface="宋体" panose="02010600030101010101" pitchFamily="2" charset="-122"/>
              <a:cs typeface="宋体" panose="02010600030101010101" pitchFamily="2" charset="-122"/>
            </a:endParaRPr>
          </a:p>
        </p:txBody>
      </p:sp>
      <p:sp>
        <p:nvSpPr>
          <p:cNvPr id="6" name="Slide Number Placeholder 5"/>
          <p:cNvSpPr>
            <a:spLocks noGrp="1"/>
          </p:cNvSpPr>
          <p:nvPr>
            <p:ph type="sldNum" sz="quarter" idx="12"/>
          </p:nvPr>
        </p:nvSpPr>
        <p:spPr>
          <a:xfrm>
            <a:off x="6457950" y="4767263"/>
            <a:ext cx="2057400" cy="274638"/>
          </a:xfrm>
          <a:prstGeom prst="rect">
            <a:avLst/>
          </a:prstGeom>
        </p:spPr>
        <p:txBody>
          <a:bodyPr vert="horz" lIns="91440" tIns="45720" rIns="91440" bIns="45720" rtlCol="0" anchor="ctr"/>
          <a:lstStyle/>
          <a:p>
            <a:pPr algn="r"/>
            <a:fld id="{9A0DB2DC-4C9A-4742-B13C-FB6460FD3503}" type="slidenum">
              <a:rPr lang="en-US" altLang="zh-CN" dirty="0">
                <a:solidFill>
                  <a:srgbClr val="898989"/>
                </a:solidFill>
                <a:latin typeface="Arial" panose="020B0604020202020204" pitchFamily="34" charset="0"/>
                <a:cs typeface="等线" charset="0"/>
              </a:rPr>
              <a:t>‹#›</a:t>
            </a:fld>
            <a:endParaRPr lang="en-US" altLang="zh-CN" dirty="0">
              <a:solidFill>
                <a:srgbClr val="898989"/>
              </a:solidFill>
              <a:latin typeface="Arial" panose="020B0604020202020204" pitchFamily="34" charset="0"/>
              <a:ea typeface="等线" charset="0"/>
              <a:cs typeface="等线" charset="0"/>
            </a:endParaRPr>
          </a:p>
        </p:txBody>
      </p:sp>
    </p:spTree>
  </p:cSld>
  <p:clrMapOvr>
    <a:masterClrMapping/>
  </p:clrMapOvr>
  <p:hf sldNum="0" hdr="0" ftr="0" dt="0"/>
</p:sldLayout>
</file>

<file path=ppt/slideLayouts/slideLayout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909" y="1282379"/>
            <a:ext cx="7886961" cy="2139680"/>
          </a:xfrm>
        </p:spPr>
        <p:txBody>
          <a:bodyPr anchor="b"/>
          <a:lstStyle>
            <a:lvl1pPr>
              <a:defRPr sz="4500"/>
            </a:lvl1pPr>
          </a:lstStyle>
          <a:p>
            <a:pPr fontAlgn="auto"/>
            <a:r>
              <a:rPr lang="zh-CN" altLang="en-US" strike="noStrike" noProof="1"/>
              <a:t>单击此处编辑母版标题样式</a:t>
            </a:r>
            <a:endParaRPr lang="en-US" strike="noStrike" noProof="1"/>
          </a:p>
        </p:txBody>
      </p:sp>
      <p:sp>
        <p:nvSpPr>
          <p:cNvPr id="3" name="Text Placeholder 2"/>
          <p:cNvSpPr>
            <a:spLocks noGrp="1"/>
          </p:cNvSpPr>
          <p:nvPr>
            <p:ph type="body" idx="1" hasCustomPrompt="1"/>
          </p:nvPr>
        </p:nvSpPr>
        <p:spPr>
          <a:xfrm>
            <a:off x="623909" y="3442301"/>
            <a:ext cx="7886961" cy="1125207"/>
          </a:xfrm>
        </p:spPr>
        <p:txBody>
          <a:bodyPr/>
          <a:lstStyle>
            <a:lvl1pPr marL="0" indent="0">
              <a:buNone/>
              <a:defRPr sz="1800">
                <a:solidFill>
                  <a:schemeClr val="tx1">
                    <a:tint val="75000"/>
                  </a:schemeClr>
                </a:solidFill>
              </a:defRPr>
            </a:lvl1pPr>
            <a:lvl2pPr marL="342265" indent="0">
              <a:buNone/>
              <a:defRPr sz="1500">
                <a:solidFill>
                  <a:schemeClr val="tx1">
                    <a:tint val="75000"/>
                  </a:schemeClr>
                </a:solidFill>
              </a:defRPr>
            </a:lvl2pPr>
            <a:lvl3pPr marL="685800" indent="0">
              <a:buNone/>
              <a:defRPr sz="1350">
                <a:solidFill>
                  <a:schemeClr val="tx1">
                    <a:tint val="75000"/>
                  </a:schemeClr>
                </a:solidFill>
              </a:defRPr>
            </a:lvl3pPr>
            <a:lvl4pPr marL="1028065"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auto"/>
            <a:r>
              <a:rPr lang="zh-CN" altLang="en-US" strike="noStrike" noProof="1"/>
              <a:t>编辑母版文本样式</a:t>
            </a:r>
          </a:p>
        </p:txBody>
      </p:sp>
      <p:sp>
        <p:nvSpPr>
          <p:cNvPr id="4" name="Date Placeholder 3"/>
          <p:cNvSpPr>
            <a:spLocks noGrp="1"/>
          </p:cNvSpPr>
          <p:nvPr>
            <p:ph type="dt" sz="half" idx="10"/>
          </p:nvPr>
        </p:nvSpPr>
        <p:spPr>
          <a:xfrm>
            <a:off x="628650" y="4767263"/>
            <a:ext cx="2057400" cy="274638"/>
          </a:xfrm>
          <a:prstGeom prst="rect">
            <a:avLst/>
          </a:prstGeom>
        </p:spPr>
        <p:txBody>
          <a:bodyPr vert="horz" lIns="91440" tIns="45720" rIns="91440" bIns="45720" rtlCol="0" anchor="ct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200" b="0" i="0" u="none" strike="noStrike" kern="1200" cap="none" spc="0" normalizeH="0" baseline="0" noProof="0">
              <a:ln>
                <a:noFill/>
              </a:ln>
              <a:solidFill>
                <a:schemeClr val="tx1"/>
              </a:solidFill>
              <a:effectLst/>
              <a:uLnTx/>
              <a:uFillTx/>
              <a:latin typeface="+mj-lt"/>
              <a:ea typeface="宋体" panose="02010600030101010101" pitchFamily="2" charset="-122"/>
              <a:cs typeface="宋体" panose="02010600030101010101" pitchFamily="2" charset="-122"/>
            </a:endParaRPr>
          </a:p>
        </p:txBody>
      </p:sp>
      <p:sp>
        <p:nvSpPr>
          <p:cNvPr id="5" name="Footer Placeholder 4"/>
          <p:cNvSpPr>
            <a:spLocks noGrp="1"/>
          </p:cNvSpPr>
          <p:nvPr>
            <p:ph type="ftr" sz="quarter" idx="11"/>
          </p:nvPr>
        </p:nvSpPr>
        <p:spPr>
          <a:xfrm>
            <a:off x="3028950" y="4767263"/>
            <a:ext cx="3086100" cy="274638"/>
          </a:xfrm>
          <a:prstGeom prst="rect">
            <a:avLst/>
          </a:prstGeom>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200" b="0" i="0" u="none" strike="noStrike" kern="1200" cap="none" spc="0" normalizeH="0" baseline="0" noProof="0">
              <a:ln>
                <a:noFill/>
              </a:ln>
              <a:solidFill>
                <a:schemeClr val="tx1"/>
              </a:solidFill>
              <a:effectLst/>
              <a:uLnTx/>
              <a:uFillTx/>
              <a:latin typeface="+mj-lt"/>
              <a:ea typeface="宋体" panose="02010600030101010101" pitchFamily="2" charset="-122"/>
              <a:cs typeface="宋体" panose="02010600030101010101" pitchFamily="2" charset="-122"/>
            </a:endParaRPr>
          </a:p>
        </p:txBody>
      </p:sp>
      <p:sp>
        <p:nvSpPr>
          <p:cNvPr id="6" name="Slide Number Placeholder 5"/>
          <p:cNvSpPr>
            <a:spLocks noGrp="1"/>
          </p:cNvSpPr>
          <p:nvPr>
            <p:ph type="sldNum" sz="quarter" idx="12"/>
          </p:nvPr>
        </p:nvSpPr>
        <p:spPr>
          <a:xfrm>
            <a:off x="6457950" y="4767263"/>
            <a:ext cx="2057400" cy="274638"/>
          </a:xfrm>
          <a:prstGeom prst="rect">
            <a:avLst/>
          </a:prstGeom>
        </p:spPr>
        <p:txBody>
          <a:bodyPr vert="horz" lIns="91440" tIns="45720" rIns="91440" bIns="45720" rtlCol="0" anchor="ctr"/>
          <a:lstStyle/>
          <a:p>
            <a:pPr algn="r"/>
            <a:fld id="{9A0DB2DC-4C9A-4742-B13C-FB6460FD3503}" type="slidenum">
              <a:rPr lang="en-US" altLang="zh-CN" dirty="0">
                <a:solidFill>
                  <a:srgbClr val="898989"/>
                </a:solidFill>
                <a:latin typeface="Arial" panose="020B0604020202020204" pitchFamily="34" charset="0"/>
                <a:cs typeface="等线" charset="0"/>
              </a:rPr>
              <a:t>‹#›</a:t>
            </a:fld>
            <a:endParaRPr lang="en-US" altLang="zh-CN" dirty="0">
              <a:solidFill>
                <a:srgbClr val="898989"/>
              </a:solidFill>
              <a:latin typeface="Arial" panose="020B0604020202020204" pitchFamily="34" charset="0"/>
              <a:ea typeface="等线" charset="0"/>
              <a:cs typeface="等线" charset="0"/>
            </a:endParaRPr>
          </a:p>
        </p:txBody>
      </p:sp>
    </p:spTree>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auto"/>
            <a:r>
              <a:rPr lang="zh-CN" altLang="en-US" strike="noStrike" noProof="1"/>
              <a:t>单击此处编辑母版标题样式</a:t>
            </a:r>
            <a:endParaRPr lang="en-US" strike="noStrike" noProof="1"/>
          </a:p>
        </p:txBody>
      </p:sp>
      <p:sp>
        <p:nvSpPr>
          <p:cNvPr id="3" name="日期占位符 2"/>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200" b="0" i="0" u="none" strike="noStrike" kern="1200" cap="none" spc="0" normalizeH="0" baseline="0" noProof="0">
              <a:ln>
                <a:noFill/>
              </a:ln>
              <a:solidFill>
                <a:schemeClr val="tx1"/>
              </a:solidFill>
              <a:effectLst/>
              <a:uLnTx/>
              <a:uFillTx/>
              <a:latin typeface="+mj-lt"/>
              <a:ea typeface="宋体" panose="02010600030101010101" pitchFamily="2" charset="-122"/>
              <a:cs typeface="宋体" panose="02010600030101010101" pitchFamily="2" charset="-122"/>
            </a:endParaRPr>
          </a:p>
        </p:txBody>
      </p:sp>
      <p:sp>
        <p:nvSpPr>
          <p:cNvPr id="4" name="页脚占位符 3"/>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200" b="0" i="0" u="none" strike="noStrike" kern="1200" cap="none" spc="0" normalizeH="0" baseline="0" noProof="0">
              <a:ln>
                <a:noFill/>
              </a:ln>
              <a:solidFill>
                <a:schemeClr val="tx1"/>
              </a:solidFill>
              <a:effectLst/>
              <a:uLnTx/>
              <a:uFillTx/>
              <a:latin typeface="+mj-lt"/>
              <a:ea typeface="宋体" panose="02010600030101010101" pitchFamily="2" charset="-122"/>
              <a:cs typeface="宋体" panose="02010600030101010101" pitchFamily="2" charset="-122"/>
            </a:endParaRPr>
          </a:p>
        </p:txBody>
      </p:sp>
      <p:sp>
        <p:nvSpPr>
          <p:cNvPr id="5" name="灯片编号占位符 4"/>
          <p:cNvSpPr>
            <a:spLocks noGrp="1"/>
          </p:cNvSpPr>
          <p:nvPr>
            <p:ph type="sldNum" sz="quarter" idx="12"/>
          </p:nvPr>
        </p:nvSpPr>
        <p:spPr/>
        <p:txBody>
          <a:bodyPr/>
          <a:lstStyle/>
          <a:p>
            <a:pPr lvl="0" fontAlgn="base"/>
            <a:fld id="{9A0DB2DC-4C9A-4742-B13C-FB6460FD3503}" type="slidenum">
              <a:rPr lang="en-US" altLang="zh-CN" strike="noStrike" noProof="1" dirty="0">
                <a:latin typeface="Garamond" pitchFamily="18" charset="0"/>
                <a:ea typeface="宋体" panose="02010600030101010101" pitchFamily="2" charset="-122"/>
                <a:cs typeface="+mn-cs"/>
              </a:rPr>
              <a:t>‹#›</a:t>
            </a:fld>
            <a:endParaRPr lang="en-US" altLang="zh-CN" strike="noStrike" noProof="1"/>
          </a:p>
        </p:txBody>
      </p:sp>
    </p:spTree>
  </p:cSld>
  <p:clrMapOvr>
    <a:masterClrMapping/>
  </p:clrMapOvr>
  <p:hf sldNum="0" hdr="0" ftr="0" dt="0"/>
</p:sldLayout>
</file>

<file path=ppt/slideLayouts/slideLayout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pic>
        <p:nvPicPr>
          <p:cNvPr id="11268" name="图片 7" descr="logo"/>
          <p:cNvPicPr>
            <a:picLocks noChangeAspect="1"/>
          </p:cNvPicPr>
          <p:nvPr userDrawn="1"/>
        </p:nvPicPr>
        <p:blipFill>
          <a:blip r:embed="rId2"/>
          <a:stretch>
            <a:fillRect/>
          </a:stretch>
        </p:blipFill>
        <p:spPr>
          <a:xfrm>
            <a:off x="6370638" y="444500"/>
            <a:ext cx="2049462" cy="479425"/>
          </a:xfrm>
          <a:prstGeom prst="rect">
            <a:avLst/>
          </a:prstGeom>
          <a:noFill/>
          <a:ln w="9525">
            <a:noFill/>
          </a:ln>
        </p:spPr>
      </p:pic>
      <p:sp>
        <p:nvSpPr>
          <p:cNvPr id="2" name="Title 1"/>
          <p:cNvSpPr>
            <a:spLocks noGrp="1"/>
          </p:cNvSpPr>
          <p:nvPr>
            <p:ph type="title"/>
          </p:nvPr>
        </p:nvSpPr>
        <p:spPr/>
        <p:txBody>
          <a:bodyPr/>
          <a:lstStyle/>
          <a:p>
            <a:pPr fontAlgn="auto"/>
            <a:r>
              <a:rPr lang="zh-CN" altLang="en-US" strike="noStrike" noProof="1"/>
              <a:t>单击此处编辑母版标题样式</a:t>
            </a:r>
            <a:endParaRPr lang="en-US" strike="noStrike" noProof="1"/>
          </a:p>
        </p:txBody>
      </p:sp>
      <p:sp>
        <p:nvSpPr>
          <p:cNvPr id="3" name="Content Placeholder 2"/>
          <p:cNvSpPr>
            <a:spLocks noGrp="1"/>
          </p:cNvSpPr>
          <p:nvPr>
            <p:ph sz="half" idx="1" hasCustomPrompt="1"/>
          </p:nvPr>
        </p:nvSpPr>
        <p:spPr>
          <a:xfrm>
            <a:off x="628671" y="1369300"/>
            <a:ext cx="3886329" cy="3263696"/>
          </a:xfrm>
        </p:spPr>
        <p:txBody>
          <a:bodyPr/>
          <a:lstStyle/>
          <a:p>
            <a:pPr lvl="0" fontAlgn="auto"/>
            <a:r>
              <a:rPr lang="zh-CN" altLang="en-US" sz="2805" strike="noStrike" noProof="1"/>
              <a:t>编辑母版文本样式</a:t>
            </a:r>
            <a:endParaRPr lang="zh-CN" altLang="en-US" strike="noStrike" noProof="1"/>
          </a:p>
          <a:p>
            <a:pPr lvl="1" fontAlgn="auto"/>
            <a:r>
              <a:rPr lang="zh-CN" altLang="en-US" strike="noStrike" noProof="1"/>
              <a:t>第二级</a:t>
            </a:r>
          </a:p>
          <a:p>
            <a:pPr lvl="2" fontAlgn="auto"/>
            <a:r>
              <a:rPr lang="zh-CN" altLang="en-US" strike="noStrike" noProof="1"/>
              <a:t>第三级</a:t>
            </a:r>
          </a:p>
          <a:p>
            <a:pPr lvl="3" fontAlgn="auto"/>
            <a:r>
              <a:rPr lang="zh-CN" altLang="en-US" sz="1350" strike="noStrike" noProof="1"/>
              <a:t>第四级</a:t>
            </a:r>
            <a:endParaRPr lang="zh-CN" altLang="en-US" strike="noStrike" noProof="1"/>
          </a:p>
          <a:p>
            <a:pPr lvl="4" fontAlgn="auto"/>
            <a:r>
              <a:rPr lang="zh-CN" altLang="en-US" sz="1350" strike="noStrike" noProof="1"/>
              <a:t>第五级</a:t>
            </a:r>
            <a:endParaRPr lang="en-US" strike="noStrike" noProof="1"/>
          </a:p>
        </p:txBody>
      </p:sp>
      <p:sp>
        <p:nvSpPr>
          <p:cNvPr id="4" name="Content Placeholder 3"/>
          <p:cNvSpPr>
            <a:spLocks noGrp="1"/>
          </p:cNvSpPr>
          <p:nvPr>
            <p:ph sz="half" idx="2" hasCustomPrompt="1"/>
          </p:nvPr>
        </p:nvSpPr>
        <p:spPr>
          <a:xfrm>
            <a:off x="4629303" y="1369300"/>
            <a:ext cx="3886329" cy="3263696"/>
          </a:xfrm>
        </p:spPr>
        <p:txBody>
          <a:bodyPr/>
          <a:lstStyle/>
          <a:p>
            <a:pPr lvl="0" fontAlgn="auto"/>
            <a:r>
              <a:rPr lang="zh-CN" altLang="en-US" sz="2805" strike="noStrike" noProof="1"/>
              <a:t>编辑母版文本样式</a:t>
            </a:r>
            <a:endParaRPr lang="zh-CN" altLang="en-US" strike="noStrike" noProof="1"/>
          </a:p>
          <a:p>
            <a:pPr lvl="1" fontAlgn="auto"/>
            <a:r>
              <a:rPr lang="zh-CN" altLang="en-US" strike="noStrike" noProof="1"/>
              <a:t>第二级</a:t>
            </a:r>
          </a:p>
          <a:p>
            <a:pPr lvl="2" fontAlgn="auto"/>
            <a:r>
              <a:rPr lang="zh-CN" altLang="en-US" strike="noStrike" noProof="1"/>
              <a:t>第三级</a:t>
            </a:r>
          </a:p>
          <a:p>
            <a:pPr lvl="3" fontAlgn="auto"/>
            <a:r>
              <a:rPr lang="zh-CN" altLang="en-US" sz="1350" strike="noStrike" noProof="1"/>
              <a:t>第四级</a:t>
            </a:r>
            <a:endParaRPr lang="zh-CN" altLang="en-US" strike="noStrike" noProof="1"/>
          </a:p>
          <a:p>
            <a:pPr lvl="4" fontAlgn="auto"/>
            <a:r>
              <a:rPr lang="zh-CN" altLang="en-US" sz="1350" strike="noStrike" noProof="1"/>
              <a:t>第五级</a:t>
            </a:r>
            <a:endParaRPr lang="en-US" strike="noStrike" noProof="1"/>
          </a:p>
        </p:txBody>
      </p:sp>
      <p:sp>
        <p:nvSpPr>
          <p:cNvPr id="5" name="Date Placeholder 4"/>
          <p:cNvSpPr>
            <a:spLocks noGrp="1"/>
          </p:cNvSpPr>
          <p:nvPr>
            <p:ph type="dt" sz="half" idx="10"/>
          </p:nvPr>
        </p:nvSpPr>
        <p:spPr>
          <a:xfrm>
            <a:off x="628650" y="4767263"/>
            <a:ext cx="2057400" cy="274638"/>
          </a:xfrm>
          <a:prstGeom prst="rect">
            <a:avLst/>
          </a:prstGeom>
        </p:spPr>
        <p:txBody>
          <a:bodyPr vert="horz" lIns="91440" tIns="45720" rIns="91440" bIns="45720" rtlCol="0" anchor="ct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200" b="0" i="0" u="none" strike="noStrike" kern="1200" cap="none" spc="0" normalizeH="0" baseline="0" noProof="0">
              <a:ln>
                <a:noFill/>
              </a:ln>
              <a:solidFill>
                <a:schemeClr val="tx1"/>
              </a:solidFill>
              <a:effectLst/>
              <a:uLnTx/>
              <a:uFillTx/>
              <a:latin typeface="+mj-lt"/>
              <a:ea typeface="宋体" panose="02010600030101010101" pitchFamily="2" charset="-122"/>
              <a:cs typeface="宋体" panose="02010600030101010101" pitchFamily="2" charset="-122"/>
            </a:endParaRPr>
          </a:p>
        </p:txBody>
      </p:sp>
      <p:sp>
        <p:nvSpPr>
          <p:cNvPr id="6" name="Footer Placeholder 5"/>
          <p:cNvSpPr>
            <a:spLocks noGrp="1"/>
          </p:cNvSpPr>
          <p:nvPr>
            <p:ph type="ftr" sz="quarter" idx="11"/>
          </p:nvPr>
        </p:nvSpPr>
        <p:spPr>
          <a:xfrm>
            <a:off x="3028950" y="4767263"/>
            <a:ext cx="3086100" cy="274638"/>
          </a:xfrm>
          <a:prstGeom prst="rect">
            <a:avLst/>
          </a:prstGeom>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200" b="0" i="0" u="none" strike="noStrike" kern="1200" cap="none" spc="0" normalizeH="0" baseline="0" noProof="0">
              <a:ln>
                <a:noFill/>
              </a:ln>
              <a:solidFill>
                <a:schemeClr val="tx1"/>
              </a:solidFill>
              <a:effectLst/>
              <a:uLnTx/>
              <a:uFillTx/>
              <a:latin typeface="+mj-lt"/>
              <a:ea typeface="宋体" panose="02010600030101010101" pitchFamily="2" charset="-122"/>
              <a:cs typeface="宋体" panose="02010600030101010101" pitchFamily="2" charset="-122"/>
            </a:endParaRPr>
          </a:p>
        </p:txBody>
      </p:sp>
      <p:sp>
        <p:nvSpPr>
          <p:cNvPr id="7" name="Slide Number Placeholder 6"/>
          <p:cNvSpPr>
            <a:spLocks noGrp="1"/>
          </p:cNvSpPr>
          <p:nvPr>
            <p:ph type="sldNum" sz="quarter" idx="12"/>
          </p:nvPr>
        </p:nvSpPr>
        <p:spPr>
          <a:xfrm>
            <a:off x="6457950" y="4767263"/>
            <a:ext cx="2057400" cy="274638"/>
          </a:xfrm>
          <a:prstGeom prst="rect">
            <a:avLst/>
          </a:prstGeom>
        </p:spPr>
        <p:txBody>
          <a:bodyPr vert="horz" lIns="91440" tIns="45720" rIns="91440" bIns="45720" rtlCol="0" anchor="ctr"/>
          <a:lstStyle/>
          <a:p>
            <a:pPr algn="r"/>
            <a:fld id="{9A0DB2DC-4C9A-4742-B13C-FB6460FD3503}" type="slidenum">
              <a:rPr lang="en-US" altLang="zh-CN" dirty="0">
                <a:solidFill>
                  <a:srgbClr val="898989"/>
                </a:solidFill>
                <a:latin typeface="Arial" panose="020B0604020202020204" pitchFamily="34" charset="0"/>
                <a:cs typeface="等线" charset="0"/>
              </a:rPr>
              <a:t>‹#›</a:t>
            </a:fld>
            <a:endParaRPr lang="en-US" altLang="zh-CN" dirty="0">
              <a:solidFill>
                <a:srgbClr val="898989"/>
              </a:solidFill>
              <a:latin typeface="Arial" panose="020B0604020202020204" pitchFamily="34" charset="0"/>
              <a:ea typeface="等线" charset="0"/>
              <a:cs typeface="等线" charset="0"/>
            </a:endParaRPr>
          </a:p>
        </p:txBody>
      </p:sp>
    </p:spTree>
  </p:cSld>
  <p:clrMapOvr>
    <a:masterClrMapping/>
  </p:clrMapOvr>
  <p:hf sldNum="0" hdr="0" ftr="0" dt="0"/>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pic>
        <p:nvPicPr>
          <p:cNvPr id="12292" name="图片 5" descr="logo"/>
          <p:cNvPicPr>
            <a:picLocks noChangeAspect="1"/>
          </p:cNvPicPr>
          <p:nvPr userDrawn="1"/>
        </p:nvPicPr>
        <p:blipFill>
          <a:blip r:embed="rId2"/>
          <a:stretch>
            <a:fillRect/>
          </a:stretch>
        </p:blipFill>
        <p:spPr>
          <a:xfrm>
            <a:off x="6202363" y="530225"/>
            <a:ext cx="2387600" cy="558800"/>
          </a:xfrm>
          <a:prstGeom prst="rect">
            <a:avLst/>
          </a:prstGeom>
          <a:noFill/>
          <a:ln w="9525">
            <a:noFill/>
          </a:ln>
        </p:spPr>
      </p:pic>
      <p:sp>
        <p:nvSpPr>
          <p:cNvPr id="2" name="Title 1"/>
          <p:cNvSpPr>
            <a:spLocks noGrp="1"/>
          </p:cNvSpPr>
          <p:nvPr>
            <p:ph type="title"/>
          </p:nvPr>
        </p:nvSpPr>
        <p:spPr/>
        <p:txBody>
          <a:bodyPr/>
          <a:lstStyle/>
          <a:p>
            <a:pPr fontAlgn="auto"/>
            <a:r>
              <a:rPr lang="zh-CN" altLang="en-US" strike="noStrike" noProof="1"/>
              <a:t>单击此处编辑母版标题样式</a:t>
            </a:r>
            <a:endParaRPr lang="en-US" strike="noStrike" noProof="1"/>
          </a:p>
        </p:txBody>
      </p:sp>
      <p:sp>
        <p:nvSpPr>
          <p:cNvPr id="3" name="Date Placeholder 2"/>
          <p:cNvSpPr>
            <a:spLocks noGrp="1"/>
          </p:cNvSpPr>
          <p:nvPr>
            <p:ph type="dt" sz="half" idx="10"/>
          </p:nvPr>
        </p:nvSpPr>
        <p:spPr>
          <a:xfrm>
            <a:off x="628650" y="4767263"/>
            <a:ext cx="2057400" cy="274638"/>
          </a:xfrm>
          <a:prstGeom prst="rect">
            <a:avLst/>
          </a:prstGeom>
        </p:spPr>
        <p:txBody>
          <a:bodyPr vert="horz" lIns="91440" tIns="45720" rIns="91440" bIns="45720" rtlCol="0" anchor="ct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200" b="0" i="0" u="none" strike="noStrike" kern="1200" cap="none" spc="0" normalizeH="0" baseline="0" noProof="0">
              <a:ln>
                <a:noFill/>
              </a:ln>
              <a:solidFill>
                <a:schemeClr val="tx1"/>
              </a:solidFill>
              <a:effectLst/>
              <a:uLnTx/>
              <a:uFillTx/>
              <a:latin typeface="+mj-lt"/>
              <a:ea typeface="宋体" panose="02010600030101010101" pitchFamily="2" charset="-122"/>
              <a:cs typeface="宋体" panose="02010600030101010101" pitchFamily="2" charset="-122"/>
            </a:endParaRPr>
          </a:p>
        </p:txBody>
      </p:sp>
      <p:sp>
        <p:nvSpPr>
          <p:cNvPr id="4" name="Footer Placeholder 3"/>
          <p:cNvSpPr>
            <a:spLocks noGrp="1"/>
          </p:cNvSpPr>
          <p:nvPr>
            <p:ph type="ftr" sz="quarter" idx="11"/>
          </p:nvPr>
        </p:nvSpPr>
        <p:spPr>
          <a:xfrm>
            <a:off x="3028950" y="4767263"/>
            <a:ext cx="3086100" cy="274638"/>
          </a:xfrm>
          <a:prstGeom prst="rect">
            <a:avLst/>
          </a:prstGeom>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200" b="0" i="0" u="none" strike="noStrike" kern="1200" cap="none" spc="0" normalizeH="0" baseline="0" noProof="0">
              <a:ln>
                <a:noFill/>
              </a:ln>
              <a:solidFill>
                <a:schemeClr val="tx1"/>
              </a:solidFill>
              <a:effectLst/>
              <a:uLnTx/>
              <a:uFillTx/>
              <a:latin typeface="+mj-lt"/>
              <a:ea typeface="宋体" panose="02010600030101010101" pitchFamily="2" charset="-122"/>
              <a:cs typeface="宋体" panose="02010600030101010101" pitchFamily="2" charset="-122"/>
            </a:endParaRPr>
          </a:p>
        </p:txBody>
      </p:sp>
      <p:sp>
        <p:nvSpPr>
          <p:cNvPr id="5" name="Slide Number Placeholder 4"/>
          <p:cNvSpPr>
            <a:spLocks noGrp="1"/>
          </p:cNvSpPr>
          <p:nvPr>
            <p:ph type="sldNum" sz="quarter" idx="12"/>
          </p:nvPr>
        </p:nvSpPr>
        <p:spPr>
          <a:xfrm>
            <a:off x="6457950" y="4767263"/>
            <a:ext cx="2057400" cy="274638"/>
          </a:xfrm>
          <a:prstGeom prst="rect">
            <a:avLst/>
          </a:prstGeom>
        </p:spPr>
        <p:txBody>
          <a:bodyPr vert="horz" lIns="91440" tIns="45720" rIns="91440" bIns="45720" rtlCol="0" anchor="ctr"/>
          <a:lstStyle/>
          <a:p>
            <a:pPr algn="r"/>
            <a:fld id="{9A0DB2DC-4C9A-4742-B13C-FB6460FD3503}" type="slidenum">
              <a:rPr lang="en-US" altLang="zh-CN" dirty="0">
                <a:solidFill>
                  <a:srgbClr val="898989"/>
                </a:solidFill>
                <a:latin typeface="Arial" panose="020B0604020202020204" pitchFamily="34" charset="0"/>
                <a:cs typeface="等线" charset="0"/>
              </a:rPr>
              <a:t>‹#›</a:t>
            </a:fld>
            <a:endParaRPr lang="en-US" altLang="zh-CN" dirty="0">
              <a:solidFill>
                <a:srgbClr val="898989"/>
              </a:solidFill>
              <a:latin typeface="Arial" panose="020B0604020202020204" pitchFamily="34" charset="0"/>
              <a:ea typeface="等线" charset="0"/>
              <a:cs typeface="等线" charset="0"/>
            </a:endParaRPr>
          </a:p>
        </p:txBody>
      </p:sp>
    </p:spTree>
  </p:cSld>
  <p:clrMapOvr>
    <a:masterClrMapping/>
  </p:clrMapOvr>
  <p:hf sldNum="0" hdr="0" ftr="0" dt="0"/>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28650" y="4767263"/>
            <a:ext cx="2057400" cy="274638"/>
          </a:xfrm>
          <a:prstGeom prst="rect">
            <a:avLst/>
          </a:prstGeom>
        </p:spPr>
        <p:txBody>
          <a:bodyPr vert="horz" lIns="91440" tIns="45720" rIns="91440" bIns="45720" rtlCol="0" anchor="ct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200" b="0" i="0" u="none" strike="noStrike" kern="1200" cap="none" spc="0" normalizeH="0" baseline="0" noProof="0">
              <a:ln>
                <a:noFill/>
              </a:ln>
              <a:solidFill>
                <a:schemeClr val="tx1"/>
              </a:solidFill>
              <a:effectLst/>
              <a:uLnTx/>
              <a:uFillTx/>
              <a:latin typeface="+mj-lt"/>
              <a:ea typeface="宋体" panose="02010600030101010101" pitchFamily="2" charset="-122"/>
              <a:cs typeface="宋体" panose="02010600030101010101" pitchFamily="2" charset="-122"/>
            </a:endParaRPr>
          </a:p>
        </p:txBody>
      </p:sp>
      <p:sp>
        <p:nvSpPr>
          <p:cNvPr id="3" name="Footer Placeholder 2"/>
          <p:cNvSpPr>
            <a:spLocks noGrp="1"/>
          </p:cNvSpPr>
          <p:nvPr>
            <p:ph type="ftr" sz="quarter" idx="11"/>
          </p:nvPr>
        </p:nvSpPr>
        <p:spPr>
          <a:xfrm>
            <a:off x="3028950" y="4767263"/>
            <a:ext cx="3086100" cy="274638"/>
          </a:xfrm>
          <a:prstGeom prst="rect">
            <a:avLst/>
          </a:prstGeom>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200" b="0" i="0" u="none" strike="noStrike" kern="1200" cap="none" spc="0" normalizeH="0" baseline="0" noProof="0">
              <a:ln>
                <a:noFill/>
              </a:ln>
              <a:solidFill>
                <a:schemeClr val="tx1"/>
              </a:solidFill>
              <a:effectLst/>
              <a:uLnTx/>
              <a:uFillTx/>
              <a:latin typeface="+mj-lt"/>
              <a:ea typeface="宋体" panose="02010600030101010101" pitchFamily="2" charset="-122"/>
              <a:cs typeface="宋体" panose="02010600030101010101" pitchFamily="2" charset="-122"/>
            </a:endParaRPr>
          </a:p>
        </p:txBody>
      </p:sp>
      <p:sp>
        <p:nvSpPr>
          <p:cNvPr id="4" name="Slide Number Placeholder 3"/>
          <p:cNvSpPr>
            <a:spLocks noGrp="1"/>
          </p:cNvSpPr>
          <p:nvPr>
            <p:ph type="sldNum" sz="quarter" idx="12"/>
          </p:nvPr>
        </p:nvSpPr>
        <p:spPr>
          <a:xfrm>
            <a:off x="6457950" y="4767263"/>
            <a:ext cx="2057400" cy="274638"/>
          </a:xfrm>
          <a:prstGeom prst="rect">
            <a:avLst/>
          </a:prstGeom>
        </p:spPr>
        <p:txBody>
          <a:bodyPr vert="horz" lIns="91440" tIns="45720" rIns="91440" bIns="45720" rtlCol="0" anchor="ctr"/>
          <a:lstStyle/>
          <a:p>
            <a:pPr algn="r"/>
            <a:fld id="{9A0DB2DC-4C9A-4742-B13C-FB6460FD3503}" type="slidenum">
              <a:rPr lang="en-US" altLang="zh-CN" dirty="0">
                <a:solidFill>
                  <a:srgbClr val="898989"/>
                </a:solidFill>
                <a:latin typeface="Arial" panose="020B0604020202020204" pitchFamily="34" charset="0"/>
                <a:cs typeface="等线" charset="0"/>
              </a:rPr>
              <a:t>‹#›</a:t>
            </a:fld>
            <a:endParaRPr lang="en-US" altLang="zh-CN" dirty="0">
              <a:solidFill>
                <a:srgbClr val="898989"/>
              </a:solidFill>
              <a:latin typeface="Arial" panose="020B0604020202020204" pitchFamily="34" charset="0"/>
              <a:ea typeface="等线" charset="0"/>
              <a:cs typeface="等线" charset="0"/>
            </a:endParaRPr>
          </a:p>
        </p:txBody>
      </p:sp>
    </p:spTree>
  </p:cSld>
  <p:clrMapOvr>
    <a:masterClrMapping/>
  </p:clrMapOvr>
  <p:hf sldNum="0" hdr="0" ftr="0" dt="0"/>
</p:sldLayout>
</file>

<file path=ppt/slideLayouts/slideLayout6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pic>
        <p:nvPicPr>
          <p:cNvPr id="14340" name="图片 7" descr="logo"/>
          <p:cNvPicPr>
            <a:picLocks noChangeAspect="1"/>
          </p:cNvPicPr>
          <p:nvPr userDrawn="1"/>
        </p:nvPicPr>
        <p:blipFill>
          <a:blip r:embed="rId2"/>
          <a:stretch>
            <a:fillRect/>
          </a:stretch>
        </p:blipFill>
        <p:spPr>
          <a:xfrm>
            <a:off x="6773863" y="342900"/>
            <a:ext cx="1579562" cy="368300"/>
          </a:xfrm>
          <a:prstGeom prst="rect">
            <a:avLst/>
          </a:prstGeom>
          <a:noFill/>
          <a:ln w="9525">
            <a:noFill/>
          </a:ln>
        </p:spPr>
      </p:pic>
      <p:sp>
        <p:nvSpPr>
          <p:cNvPr id="2" name="Title 1"/>
          <p:cNvSpPr>
            <a:spLocks noGrp="1"/>
          </p:cNvSpPr>
          <p:nvPr>
            <p:ph type="title"/>
          </p:nvPr>
        </p:nvSpPr>
        <p:spPr>
          <a:xfrm>
            <a:off x="629863" y="342921"/>
            <a:ext cx="2949276" cy="1200221"/>
          </a:xfrm>
        </p:spPr>
        <p:txBody>
          <a:bodyPr anchor="b"/>
          <a:lstStyle>
            <a:lvl1pPr>
              <a:defRPr sz="2405"/>
            </a:lvl1pPr>
          </a:lstStyle>
          <a:p>
            <a:pPr fontAlgn="auto"/>
            <a:r>
              <a:rPr lang="zh-CN" altLang="en-US" sz="3205" strike="noStrike" noProof="1"/>
              <a:t>单击此处编辑母版标题样式</a:t>
            </a:r>
            <a:endParaRPr lang="en-US" strike="noStrike" noProof="1"/>
          </a:p>
        </p:txBody>
      </p:sp>
      <p:sp>
        <p:nvSpPr>
          <p:cNvPr id="3" name="Content Placeholder 2"/>
          <p:cNvSpPr>
            <a:spLocks noGrp="1"/>
          </p:cNvSpPr>
          <p:nvPr>
            <p:ph idx="1" hasCustomPrompt="1"/>
          </p:nvPr>
        </p:nvSpPr>
        <p:spPr>
          <a:xfrm>
            <a:off x="3887519" y="740613"/>
            <a:ext cx="4629303" cy="3655435"/>
          </a:xfrm>
        </p:spPr>
        <p:txBody>
          <a:bodyPr/>
          <a:lstStyle>
            <a:lvl1pPr>
              <a:defRPr sz="2405"/>
            </a:lvl1pPr>
            <a:lvl2pPr>
              <a:defRPr sz="2105"/>
            </a:lvl2pPr>
            <a:lvl3pPr>
              <a:defRPr sz="1800"/>
            </a:lvl3pPr>
            <a:lvl4pPr>
              <a:defRPr sz="1500"/>
            </a:lvl4pPr>
            <a:lvl5pPr>
              <a:defRPr sz="1500"/>
            </a:lvl5pPr>
            <a:lvl6pPr>
              <a:defRPr sz="1500"/>
            </a:lvl6pPr>
            <a:lvl7pPr>
              <a:defRPr sz="1500"/>
            </a:lvl7pPr>
            <a:lvl8pPr>
              <a:defRPr sz="1500"/>
            </a:lvl8pPr>
            <a:lvl9pPr>
              <a:defRPr sz="1500"/>
            </a:lvl9pPr>
          </a:lstStyle>
          <a:p>
            <a:pPr lvl="0" fontAlgn="auto"/>
            <a:r>
              <a:rPr lang="zh-CN" altLang="en-US" sz="3205" strike="noStrike" noProof="1"/>
              <a:t>编辑母版文本样式</a:t>
            </a:r>
            <a:endParaRPr lang="zh-CN" altLang="en-US" strike="noStrike" noProof="1"/>
          </a:p>
          <a:p>
            <a:pPr lvl="1" fontAlgn="auto"/>
            <a:r>
              <a:rPr lang="zh-CN" altLang="en-US" sz="2805" strike="noStrike" noProof="1"/>
              <a:t>第二级</a:t>
            </a:r>
            <a:endParaRPr lang="zh-CN" altLang="en-US" strike="noStrike" noProof="1"/>
          </a:p>
          <a:p>
            <a:pPr lvl="2" fontAlgn="auto"/>
            <a:r>
              <a:rPr lang="zh-CN" altLang="en-US" strike="noStrike" noProof="1"/>
              <a:t>第三级</a:t>
            </a:r>
          </a:p>
          <a:p>
            <a:pPr lvl="3" fontAlgn="auto"/>
            <a:r>
              <a:rPr lang="zh-CN" altLang="en-US" strike="noStrike" noProof="1"/>
              <a:t>第四级</a:t>
            </a:r>
          </a:p>
          <a:p>
            <a:pPr lvl="4" fontAlgn="auto"/>
            <a:r>
              <a:rPr lang="zh-CN" altLang="en-US" strike="noStrike" noProof="1"/>
              <a:t>第五级</a:t>
            </a:r>
            <a:endParaRPr lang="en-US" strike="noStrike" noProof="1"/>
          </a:p>
        </p:txBody>
      </p:sp>
      <p:sp>
        <p:nvSpPr>
          <p:cNvPr id="4" name="Text Placeholder 3"/>
          <p:cNvSpPr>
            <a:spLocks noGrp="1"/>
          </p:cNvSpPr>
          <p:nvPr>
            <p:ph type="body" sz="half" idx="2" hasCustomPrompt="1"/>
          </p:nvPr>
        </p:nvSpPr>
        <p:spPr>
          <a:xfrm>
            <a:off x="629863" y="1543141"/>
            <a:ext cx="2949276" cy="2858860"/>
          </a:xfrm>
        </p:spPr>
        <p:txBody>
          <a:bodyPr/>
          <a:lstStyle>
            <a:lvl1pPr marL="0" indent="0">
              <a:buNone/>
              <a:defRPr sz="1200"/>
            </a:lvl1pPr>
            <a:lvl2pPr marL="342265" indent="0">
              <a:buNone/>
              <a:defRPr sz="1050"/>
            </a:lvl2pPr>
            <a:lvl3pPr marL="685800" indent="0">
              <a:buNone/>
              <a:defRPr sz="900"/>
            </a:lvl3pPr>
            <a:lvl4pPr marL="1028065"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auto"/>
            <a:r>
              <a:rPr lang="zh-CN" altLang="en-US" strike="noStrike" noProof="1"/>
              <a:t>编辑母版文本样式</a:t>
            </a:r>
          </a:p>
        </p:txBody>
      </p:sp>
      <p:sp>
        <p:nvSpPr>
          <p:cNvPr id="5" name="Date Placeholder 4"/>
          <p:cNvSpPr>
            <a:spLocks noGrp="1"/>
          </p:cNvSpPr>
          <p:nvPr>
            <p:ph type="dt" sz="half" idx="10"/>
          </p:nvPr>
        </p:nvSpPr>
        <p:spPr>
          <a:xfrm>
            <a:off x="628650" y="4767263"/>
            <a:ext cx="2057400" cy="274638"/>
          </a:xfrm>
          <a:prstGeom prst="rect">
            <a:avLst/>
          </a:prstGeom>
        </p:spPr>
        <p:txBody>
          <a:bodyPr vert="horz" lIns="91440" tIns="45720" rIns="91440" bIns="45720" rtlCol="0" anchor="ct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200" b="0" i="0" u="none" strike="noStrike" kern="1200" cap="none" spc="0" normalizeH="0" baseline="0" noProof="0">
              <a:ln>
                <a:noFill/>
              </a:ln>
              <a:solidFill>
                <a:schemeClr val="tx1"/>
              </a:solidFill>
              <a:effectLst/>
              <a:uLnTx/>
              <a:uFillTx/>
              <a:latin typeface="+mj-lt"/>
              <a:ea typeface="宋体" panose="02010600030101010101" pitchFamily="2" charset="-122"/>
              <a:cs typeface="宋体" panose="02010600030101010101" pitchFamily="2" charset="-122"/>
            </a:endParaRPr>
          </a:p>
        </p:txBody>
      </p:sp>
      <p:sp>
        <p:nvSpPr>
          <p:cNvPr id="6" name="Footer Placeholder 5"/>
          <p:cNvSpPr>
            <a:spLocks noGrp="1"/>
          </p:cNvSpPr>
          <p:nvPr>
            <p:ph type="ftr" sz="quarter" idx="11"/>
          </p:nvPr>
        </p:nvSpPr>
        <p:spPr>
          <a:xfrm>
            <a:off x="3028950" y="4767263"/>
            <a:ext cx="3086100" cy="274638"/>
          </a:xfrm>
          <a:prstGeom prst="rect">
            <a:avLst/>
          </a:prstGeom>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200" b="0" i="0" u="none" strike="noStrike" kern="1200" cap="none" spc="0" normalizeH="0" baseline="0" noProof="0">
              <a:ln>
                <a:noFill/>
              </a:ln>
              <a:solidFill>
                <a:schemeClr val="tx1"/>
              </a:solidFill>
              <a:effectLst/>
              <a:uLnTx/>
              <a:uFillTx/>
              <a:latin typeface="+mj-lt"/>
              <a:ea typeface="宋体" panose="02010600030101010101" pitchFamily="2" charset="-122"/>
              <a:cs typeface="宋体" panose="02010600030101010101" pitchFamily="2" charset="-122"/>
            </a:endParaRPr>
          </a:p>
        </p:txBody>
      </p:sp>
      <p:sp>
        <p:nvSpPr>
          <p:cNvPr id="7" name="Slide Number Placeholder 6"/>
          <p:cNvSpPr>
            <a:spLocks noGrp="1"/>
          </p:cNvSpPr>
          <p:nvPr>
            <p:ph type="sldNum" sz="quarter" idx="12"/>
          </p:nvPr>
        </p:nvSpPr>
        <p:spPr>
          <a:xfrm>
            <a:off x="6457950" y="4767263"/>
            <a:ext cx="2057400" cy="274638"/>
          </a:xfrm>
          <a:prstGeom prst="rect">
            <a:avLst/>
          </a:prstGeom>
        </p:spPr>
        <p:txBody>
          <a:bodyPr vert="horz" lIns="91440" tIns="45720" rIns="91440" bIns="45720" rtlCol="0" anchor="ctr"/>
          <a:lstStyle/>
          <a:p>
            <a:pPr algn="r"/>
            <a:fld id="{9A0DB2DC-4C9A-4742-B13C-FB6460FD3503}" type="slidenum">
              <a:rPr lang="en-US" altLang="zh-CN" dirty="0">
                <a:solidFill>
                  <a:srgbClr val="898989"/>
                </a:solidFill>
                <a:latin typeface="Arial" panose="020B0604020202020204" pitchFamily="34" charset="0"/>
                <a:cs typeface="等线" charset="0"/>
              </a:rPr>
              <a:t>‹#›</a:t>
            </a:fld>
            <a:endParaRPr lang="en-US" altLang="zh-CN" dirty="0">
              <a:solidFill>
                <a:srgbClr val="898989"/>
              </a:solidFill>
              <a:latin typeface="Arial" panose="020B0604020202020204" pitchFamily="34" charset="0"/>
              <a:ea typeface="等线" charset="0"/>
              <a:cs typeface="等线" charset="0"/>
            </a:endParaRPr>
          </a:p>
        </p:txBody>
      </p:sp>
    </p:spTree>
  </p:cSld>
  <p:clrMapOvr>
    <a:masterClrMapping/>
  </p:clrMapOvr>
  <p:hf sldNum="0" hdr="0" ftr="0" dt="0"/>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63" y="342921"/>
            <a:ext cx="2949276" cy="1200221"/>
          </a:xfrm>
        </p:spPr>
        <p:txBody>
          <a:bodyPr anchor="b"/>
          <a:lstStyle>
            <a:lvl1pPr>
              <a:defRPr sz="2405"/>
            </a:lvl1pPr>
          </a:lstStyle>
          <a:p>
            <a:pPr fontAlgn="auto"/>
            <a:r>
              <a:rPr lang="zh-CN" altLang="en-US" sz="3205" strike="noStrike" noProof="1"/>
              <a:t>单击此处编辑母版标题样式</a:t>
            </a:r>
            <a:endParaRPr lang="en-US" strike="noStrike" noProof="1"/>
          </a:p>
        </p:txBody>
      </p:sp>
      <p:sp>
        <p:nvSpPr>
          <p:cNvPr id="3" name="Picture Placeholder 2"/>
          <p:cNvSpPr>
            <a:spLocks noGrp="1" noChangeAspect="1"/>
          </p:cNvSpPr>
          <p:nvPr>
            <p:ph type="pic" idx="1"/>
          </p:nvPr>
        </p:nvSpPr>
        <p:spPr>
          <a:xfrm>
            <a:off x="3887519" y="740613"/>
            <a:ext cx="4629303" cy="3655435"/>
          </a:xfrm>
        </p:spPr>
        <p:txBody>
          <a:bodyPr anchor="t"/>
          <a:lstStyle>
            <a:lvl1pPr marL="0" indent="0">
              <a:buNone/>
              <a:defRPr sz="2405"/>
            </a:lvl1pPr>
            <a:lvl2pPr marL="342265" indent="0">
              <a:buNone/>
              <a:defRPr sz="2105"/>
            </a:lvl2pPr>
            <a:lvl3pPr marL="685800" indent="0">
              <a:buNone/>
              <a:defRPr sz="1800"/>
            </a:lvl3pPr>
            <a:lvl4pPr marL="1028065"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auto"/>
            <a:r>
              <a:rPr lang="zh-CN" altLang="en-US" sz="3205" strike="noStrike" noProof="1"/>
              <a:t>单击图标添加图片</a:t>
            </a:r>
            <a:endParaRPr lang="en-US" strike="noStrike" noProof="1"/>
          </a:p>
        </p:txBody>
      </p:sp>
      <p:sp>
        <p:nvSpPr>
          <p:cNvPr id="4" name="Text Placeholder 3"/>
          <p:cNvSpPr>
            <a:spLocks noGrp="1"/>
          </p:cNvSpPr>
          <p:nvPr>
            <p:ph type="body" sz="half" idx="2" hasCustomPrompt="1"/>
          </p:nvPr>
        </p:nvSpPr>
        <p:spPr>
          <a:xfrm>
            <a:off x="629863" y="1543141"/>
            <a:ext cx="2949276" cy="2858860"/>
          </a:xfrm>
        </p:spPr>
        <p:txBody>
          <a:bodyPr/>
          <a:lstStyle>
            <a:lvl1pPr marL="0" indent="0">
              <a:buNone/>
              <a:defRPr sz="1200"/>
            </a:lvl1pPr>
            <a:lvl2pPr marL="342265" indent="0">
              <a:buNone/>
              <a:defRPr sz="1050"/>
            </a:lvl2pPr>
            <a:lvl3pPr marL="685800" indent="0">
              <a:buNone/>
              <a:defRPr sz="900"/>
            </a:lvl3pPr>
            <a:lvl4pPr marL="1028065"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auto"/>
            <a:r>
              <a:rPr lang="zh-CN" altLang="en-US" strike="noStrike" noProof="1"/>
              <a:t>编辑母版文本样式</a:t>
            </a:r>
          </a:p>
        </p:txBody>
      </p:sp>
      <p:sp>
        <p:nvSpPr>
          <p:cNvPr id="5" name="Date Placeholder 4"/>
          <p:cNvSpPr>
            <a:spLocks noGrp="1"/>
          </p:cNvSpPr>
          <p:nvPr>
            <p:ph type="dt" sz="half" idx="10"/>
          </p:nvPr>
        </p:nvSpPr>
        <p:spPr>
          <a:xfrm>
            <a:off x="628650" y="4767263"/>
            <a:ext cx="2057400" cy="274638"/>
          </a:xfrm>
          <a:prstGeom prst="rect">
            <a:avLst/>
          </a:prstGeom>
        </p:spPr>
        <p:txBody>
          <a:bodyPr vert="horz" lIns="91440" tIns="45720" rIns="91440" bIns="45720" rtlCol="0" anchor="ct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200" b="0" i="0" u="none" strike="noStrike" kern="1200" cap="none" spc="0" normalizeH="0" baseline="0" noProof="0">
              <a:ln>
                <a:noFill/>
              </a:ln>
              <a:solidFill>
                <a:schemeClr val="tx1"/>
              </a:solidFill>
              <a:effectLst/>
              <a:uLnTx/>
              <a:uFillTx/>
              <a:latin typeface="+mj-lt"/>
              <a:ea typeface="宋体" panose="02010600030101010101" pitchFamily="2" charset="-122"/>
              <a:cs typeface="宋体" panose="02010600030101010101" pitchFamily="2" charset="-122"/>
            </a:endParaRPr>
          </a:p>
        </p:txBody>
      </p:sp>
      <p:sp>
        <p:nvSpPr>
          <p:cNvPr id="6" name="Footer Placeholder 5"/>
          <p:cNvSpPr>
            <a:spLocks noGrp="1"/>
          </p:cNvSpPr>
          <p:nvPr>
            <p:ph type="ftr" sz="quarter" idx="11"/>
          </p:nvPr>
        </p:nvSpPr>
        <p:spPr>
          <a:xfrm>
            <a:off x="3028950" y="4767263"/>
            <a:ext cx="3086100" cy="274638"/>
          </a:xfrm>
          <a:prstGeom prst="rect">
            <a:avLst/>
          </a:prstGeom>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200" b="0" i="0" u="none" strike="noStrike" kern="1200" cap="none" spc="0" normalizeH="0" baseline="0" noProof="0">
              <a:ln>
                <a:noFill/>
              </a:ln>
              <a:solidFill>
                <a:schemeClr val="tx1"/>
              </a:solidFill>
              <a:effectLst/>
              <a:uLnTx/>
              <a:uFillTx/>
              <a:latin typeface="+mj-lt"/>
              <a:ea typeface="宋体" panose="02010600030101010101" pitchFamily="2" charset="-122"/>
              <a:cs typeface="宋体" panose="02010600030101010101" pitchFamily="2" charset="-122"/>
            </a:endParaRPr>
          </a:p>
        </p:txBody>
      </p:sp>
      <p:sp>
        <p:nvSpPr>
          <p:cNvPr id="7" name="Slide Number Placeholder 6"/>
          <p:cNvSpPr>
            <a:spLocks noGrp="1"/>
          </p:cNvSpPr>
          <p:nvPr>
            <p:ph type="sldNum" sz="quarter" idx="12"/>
          </p:nvPr>
        </p:nvSpPr>
        <p:spPr>
          <a:xfrm>
            <a:off x="6457950" y="4767263"/>
            <a:ext cx="2057400" cy="274638"/>
          </a:xfrm>
          <a:prstGeom prst="rect">
            <a:avLst/>
          </a:prstGeom>
        </p:spPr>
        <p:txBody>
          <a:bodyPr vert="horz" lIns="91440" tIns="45720" rIns="91440" bIns="45720" rtlCol="0" anchor="ctr"/>
          <a:lstStyle/>
          <a:p>
            <a:pPr algn="r"/>
            <a:fld id="{9A0DB2DC-4C9A-4742-B13C-FB6460FD3503}" type="slidenum">
              <a:rPr lang="en-US" altLang="zh-CN" dirty="0">
                <a:solidFill>
                  <a:srgbClr val="898989"/>
                </a:solidFill>
                <a:latin typeface="Arial" panose="020B0604020202020204" pitchFamily="34" charset="0"/>
                <a:cs typeface="等线" charset="0"/>
              </a:rPr>
              <a:t>‹#›</a:t>
            </a:fld>
            <a:endParaRPr lang="en-US" altLang="zh-CN" dirty="0">
              <a:solidFill>
                <a:srgbClr val="898989"/>
              </a:solidFill>
              <a:latin typeface="Arial" panose="020B0604020202020204" pitchFamily="34" charset="0"/>
              <a:ea typeface="等线" charset="0"/>
              <a:cs typeface="等线" charset="0"/>
            </a:endParaRPr>
          </a:p>
        </p:txBody>
      </p:sp>
    </p:spTree>
  </p:cSld>
  <p:clrMapOvr>
    <a:masterClrMapping/>
  </p:clrMapOvr>
  <p:hf sldNum="0" hdr="0" ftr="0" dt="0"/>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auto"/>
            <a:r>
              <a:rPr lang="zh-CN" altLang="en-US" strike="noStrike" noProof="1"/>
              <a:t>单击此处编辑母版标题样式</a:t>
            </a:r>
            <a:endParaRPr lang="en-US" strike="noStrike" noProof="1"/>
          </a:p>
        </p:txBody>
      </p:sp>
      <p:sp>
        <p:nvSpPr>
          <p:cNvPr id="3" name="Vertical Text Placeholder 2"/>
          <p:cNvSpPr>
            <a:spLocks noGrp="1"/>
          </p:cNvSpPr>
          <p:nvPr>
            <p:ph type="body" orient="vert" idx="1" hasCustomPrompt="1"/>
          </p:nvPr>
        </p:nvSpPr>
        <p:spPr/>
        <p:txBody>
          <a:bodyPr vert="eaVert"/>
          <a:lstStyle/>
          <a:p>
            <a:pPr lvl="0" fontAlgn="auto"/>
            <a:r>
              <a:rPr lang="zh-CN" altLang="en-US" sz="2805" strike="noStrike" noProof="1"/>
              <a:t>编辑母版文本样式</a:t>
            </a:r>
            <a:endParaRPr lang="zh-CN" altLang="en-US" strike="noStrike" noProof="1"/>
          </a:p>
          <a:p>
            <a:pPr lvl="1" fontAlgn="auto"/>
            <a:r>
              <a:rPr lang="zh-CN" altLang="en-US" strike="noStrike" noProof="1"/>
              <a:t>第二级</a:t>
            </a:r>
          </a:p>
          <a:p>
            <a:pPr lvl="2" fontAlgn="auto"/>
            <a:r>
              <a:rPr lang="zh-CN" altLang="en-US" strike="noStrike" noProof="1"/>
              <a:t>第三级</a:t>
            </a:r>
          </a:p>
          <a:p>
            <a:pPr lvl="3" fontAlgn="auto"/>
            <a:r>
              <a:rPr lang="zh-CN" altLang="en-US" sz="1350" strike="noStrike" noProof="1"/>
              <a:t>第四级</a:t>
            </a:r>
            <a:endParaRPr lang="zh-CN" altLang="en-US" strike="noStrike" noProof="1"/>
          </a:p>
          <a:p>
            <a:pPr lvl="4" fontAlgn="auto"/>
            <a:r>
              <a:rPr lang="zh-CN" altLang="en-US" sz="1350" strike="noStrike" noProof="1"/>
              <a:t>第五级</a:t>
            </a:r>
            <a:endParaRPr lang="en-US" strike="noStrike" noProof="1"/>
          </a:p>
        </p:txBody>
      </p:sp>
      <p:sp>
        <p:nvSpPr>
          <p:cNvPr id="4" name="Date Placeholder 3"/>
          <p:cNvSpPr>
            <a:spLocks noGrp="1"/>
          </p:cNvSpPr>
          <p:nvPr>
            <p:ph type="dt" sz="half" idx="10"/>
          </p:nvPr>
        </p:nvSpPr>
        <p:spPr>
          <a:xfrm>
            <a:off x="628650" y="4767263"/>
            <a:ext cx="2057400" cy="274638"/>
          </a:xfrm>
          <a:prstGeom prst="rect">
            <a:avLst/>
          </a:prstGeom>
        </p:spPr>
        <p:txBody>
          <a:bodyPr vert="horz" lIns="91440" tIns="45720" rIns="91440" bIns="45720" rtlCol="0" anchor="ct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200" b="0" i="0" u="none" strike="noStrike" kern="1200" cap="none" spc="0" normalizeH="0" baseline="0" noProof="0">
              <a:ln>
                <a:noFill/>
              </a:ln>
              <a:solidFill>
                <a:schemeClr val="tx1"/>
              </a:solidFill>
              <a:effectLst/>
              <a:uLnTx/>
              <a:uFillTx/>
              <a:latin typeface="+mj-lt"/>
              <a:ea typeface="宋体" panose="02010600030101010101" pitchFamily="2" charset="-122"/>
              <a:cs typeface="宋体" panose="02010600030101010101" pitchFamily="2" charset="-122"/>
            </a:endParaRPr>
          </a:p>
        </p:txBody>
      </p:sp>
      <p:sp>
        <p:nvSpPr>
          <p:cNvPr id="5" name="Footer Placeholder 4"/>
          <p:cNvSpPr>
            <a:spLocks noGrp="1"/>
          </p:cNvSpPr>
          <p:nvPr>
            <p:ph type="ftr" sz="quarter" idx="11"/>
          </p:nvPr>
        </p:nvSpPr>
        <p:spPr>
          <a:xfrm>
            <a:off x="3028950" y="4767263"/>
            <a:ext cx="3086100" cy="274638"/>
          </a:xfrm>
          <a:prstGeom prst="rect">
            <a:avLst/>
          </a:prstGeom>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200" b="0" i="0" u="none" strike="noStrike" kern="1200" cap="none" spc="0" normalizeH="0" baseline="0" noProof="0">
              <a:ln>
                <a:noFill/>
              </a:ln>
              <a:solidFill>
                <a:schemeClr val="tx1"/>
              </a:solidFill>
              <a:effectLst/>
              <a:uLnTx/>
              <a:uFillTx/>
              <a:latin typeface="+mj-lt"/>
              <a:ea typeface="宋体" panose="02010600030101010101" pitchFamily="2" charset="-122"/>
              <a:cs typeface="宋体" panose="02010600030101010101" pitchFamily="2" charset="-122"/>
            </a:endParaRPr>
          </a:p>
        </p:txBody>
      </p:sp>
      <p:sp>
        <p:nvSpPr>
          <p:cNvPr id="6" name="Slide Number Placeholder 5"/>
          <p:cNvSpPr>
            <a:spLocks noGrp="1"/>
          </p:cNvSpPr>
          <p:nvPr>
            <p:ph type="sldNum" sz="quarter" idx="12"/>
          </p:nvPr>
        </p:nvSpPr>
        <p:spPr>
          <a:xfrm>
            <a:off x="6457950" y="4767263"/>
            <a:ext cx="2057400" cy="274638"/>
          </a:xfrm>
          <a:prstGeom prst="rect">
            <a:avLst/>
          </a:prstGeom>
        </p:spPr>
        <p:txBody>
          <a:bodyPr vert="horz" lIns="91440" tIns="45720" rIns="91440" bIns="45720" rtlCol="0" anchor="ctr"/>
          <a:lstStyle/>
          <a:p>
            <a:pPr algn="r"/>
            <a:fld id="{9A0DB2DC-4C9A-4742-B13C-FB6460FD3503}" type="slidenum">
              <a:rPr lang="en-US" altLang="zh-CN" dirty="0">
                <a:solidFill>
                  <a:srgbClr val="898989"/>
                </a:solidFill>
                <a:latin typeface="Arial" panose="020B0604020202020204" pitchFamily="34" charset="0"/>
                <a:cs typeface="等线" charset="0"/>
              </a:rPr>
              <a:t>‹#›</a:t>
            </a:fld>
            <a:endParaRPr lang="en-US" altLang="zh-CN" dirty="0">
              <a:solidFill>
                <a:srgbClr val="898989"/>
              </a:solidFill>
              <a:latin typeface="Arial" panose="020B0604020202020204" pitchFamily="34" charset="0"/>
              <a:ea typeface="等线" charset="0"/>
              <a:cs typeface="等线" charset="0"/>
            </a:endParaRPr>
          </a:p>
        </p:txBody>
      </p:sp>
    </p:spTree>
  </p:cSld>
  <p:clrMapOvr>
    <a:masterClrMapping/>
  </p:clrMapOvr>
  <p:hf sldNum="0" hdr="0" ftr="0" dt="0"/>
</p:sldLayout>
</file>

<file path=ppt/slideLayouts/slideLayout6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892" y="273860"/>
            <a:ext cx="1971740" cy="4359136"/>
          </a:xfrm>
        </p:spPr>
        <p:txBody>
          <a:bodyPr vert="eaVert"/>
          <a:lstStyle/>
          <a:p>
            <a:pPr fontAlgn="auto"/>
            <a:r>
              <a:rPr lang="zh-CN" altLang="en-US" strike="noStrike" noProof="1"/>
              <a:t>单击此处编辑母版标题样式</a:t>
            </a:r>
            <a:endParaRPr lang="en-US" strike="noStrike" noProof="1"/>
          </a:p>
        </p:txBody>
      </p:sp>
      <p:sp>
        <p:nvSpPr>
          <p:cNvPr id="3" name="Vertical Text Placeholder 2"/>
          <p:cNvSpPr>
            <a:spLocks noGrp="1"/>
          </p:cNvSpPr>
          <p:nvPr>
            <p:ph type="body" orient="vert" idx="1" hasCustomPrompt="1"/>
          </p:nvPr>
        </p:nvSpPr>
        <p:spPr>
          <a:xfrm>
            <a:off x="628671" y="273860"/>
            <a:ext cx="5800917" cy="4359136"/>
          </a:xfrm>
        </p:spPr>
        <p:txBody>
          <a:bodyPr vert="eaVert"/>
          <a:lstStyle/>
          <a:p>
            <a:pPr lvl="0" fontAlgn="auto"/>
            <a:r>
              <a:rPr lang="zh-CN" altLang="en-US" sz="2805" strike="noStrike" noProof="1"/>
              <a:t>编辑母版文本样式</a:t>
            </a:r>
            <a:endParaRPr lang="zh-CN" altLang="en-US" strike="noStrike" noProof="1"/>
          </a:p>
          <a:p>
            <a:pPr lvl="1" fontAlgn="auto"/>
            <a:r>
              <a:rPr lang="zh-CN" altLang="en-US" strike="noStrike" noProof="1"/>
              <a:t>第二级</a:t>
            </a:r>
          </a:p>
          <a:p>
            <a:pPr lvl="2" fontAlgn="auto"/>
            <a:r>
              <a:rPr lang="zh-CN" altLang="en-US" strike="noStrike" noProof="1"/>
              <a:t>第三级</a:t>
            </a:r>
          </a:p>
          <a:p>
            <a:pPr lvl="3" fontAlgn="auto"/>
            <a:r>
              <a:rPr lang="zh-CN" altLang="en-US" sz="1350" strike="noStrike" noProof="1"/>
              <a:t>第四级</a:t>
            </a:r>
            <a:endParaRPr lang="zh-CN" altLang="en-US" strike="noStrike" noProof="1"/>
          </a:p>
          <a:p>
            <a:pPr lvl="4" fontAlgn="auto"/>
            <a:r>
              <a:rPr lang="zh-CN" altLang="en-US" sz="1350" strike="noStrike" noProof="1"/>
              <a:t>第五级</a:t>
            </a:r>
            <a:endParaRPr lang="en-US" strike="noStrike" noProof="1"/>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200" b="0" i="0" u="none" strike="noStrike" kern="1200" cap="none" spc="0" normalizeH="0" baseline="0" noProof="0">
              <a:ln>
                <a:noFill/>
              </a:ln>
              <a:solidFill>
                <a:schemeClr val="tx1"/>
              </a:solidFill>
              <a:effectLst/>
              <a:uLnTx/>
              <a:uFillTx/>
              <a:latin typeface="+mj-lt"/>
              <a:ea typeface="宋体" panose="02010600030101010101" pitchFamily="2" charset="-122"/>
              <a:cs typeface="宋体" panose="02010600030101010101" pitchFamily="2" charset="-122"/>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200" b="0" i="0" u="none" strike="noStrike" kern="1200" cap="none" spc="0" normalizeH="0" baseline="0" noProof="0">
              <a:ln>
                <a:noFill/>
              </a:ln>
              <a:solidFill>
                <a:schemeClr val="tx1"/>
              </a:solidFill>
              <a:effectLst/>
              <a:uLnTx/>
              <a:uFillTx/>
              <a:latin typeface="+mj-lt"/>
              <a:ea typeface="宋体" panose="02010600030101010101" pitchFamily="2" charset="-122"/>
              <a:cs typeface="宋体" panose="02010600030101010101" pitchFamily="2" charset="-122"/>
            </a:endParaRPr>
          </a:p>
        </p:txBody>
      </p:sp>
      <p:sp>
        <p:nvSpPr>
          <p:cNvPr id="6" name="灯片编号占位符 5"/>
          <p:cNvSpPr>
            <a:spLocks noGrp="1"/>
          </p:cNvSpPr>
          <p:nvPr>
            <p:ph type="sldNum" sz="quarter" idx="12"/>
          </p:nvPr>
        </p:nvSpPr>
        <p:spPr/>
        <p:txBody>
          <a:bodyPr/>
          <a:lstStyle/>
          <a:p>
            <a:pPr lvl="0" fontAlgn="base"/>
            <a:fld id="{9A0DB2DC-4C9A-4742-B13C-FB6460FD3503}" type="slidenum">
              <a:rPr lang="en-US" altLang="zh-CN" strike="noStrike" noProof="1" dirty="0">
                <a:latin typeface="Arial" panose="020B0604020202020204" pitchFamily="34" charset="0"/>
                <a:ea typeface="楷体_GB2312" pitchFamily="49" charset="-122"/>
                <a:cs typeface="等线" charset="0"/>
              </a:rPr>
              <a:t>‹#›</a:t>
            </a:fld>
            <a:endParaRPr lang="en-US" altLang="zh-CN" strike="noStrike" noProof="1">
              <a:latin typeface="Arial" panose="020B0604020202020204" pitchFamily="34" charset="0"/>
              <a:ea typeface="楷体_GB2312" pitchFamily="49" charset="-122"/>
              <a:cs typeface="等线" charset="0"/>
            </a:endParaRPr>
          </a:p>
        </p:txBody>
      </p:sp>
    </p:spTree>
  </p:cSld>
  <p:clrMapOvr>
    <a:masterClrMapping/>
  </p:clrMapOvr>
  <p:hf sldNum="0" hdr="0" ftr="0" dt="0"/>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目录A1">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200" b="0" i="0" u="none" strike="noStrike" kern="1200" cap="none" spc="0" normalizeH="0" baseline="0" noProof="0">
              <a:ln>
                <a:noFill/>
              </a:ln>
              <a:solidFill>
                <a:schemeClr val="tx1"/>
              </a:solidFill>
              <a:effectLst/>
              <a:uLnTx/>
              <a:uFillTx/>
              <a:latin typeface="+mj-lt"/>
              <a:ea typeface="宋体" panose="02010600030101010101" pitchFamily="2" charset="-122"/>
              <a:cs typeface="宋体" panose="02010600030101010101" pitchFamily="2" charset="-122"/>
            </a:endParaRPr>
          </a:p>
        </p:txBody>
      </p:sp>
      <p:sp>
        <p:nvSpPr>
          <p:cNvPr id="3" name="页脚占位符 2"/>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200" b="0" i="0" u="none" strike="noStrike" kern="1200" cap="none" spc="0" normalizeH="0" baseline="0" noProof="0">
              <a:ln>
                <a:noFill/>
              </a:ln>
              <a:solidFill>
                <a:schemeClr val="tx1"/>
              </a:solidFill>
              <a:effectLst/>
              <a:uLnTx/>
              <a:uFillTx/>
              <a:latin typeface="+mj-lt"/>
              <a:ea typeface="宋体" panose="02010600030101010101" pitchFamily="2" charset="-122"/>
              <a:cs typeface="宋体" panose="02010600030101010101" pitchFamily="2" charset="-122"/>
            </a:endParaRPr>
          </a:p>
        </p:txBody>
      </p:sp>
      <p:sp>
        <p:nvSpPr>
          <p:cNvPr id="4" name="灯片编号占位符 3"/>
          <p:cNvSpPr>
            <a:spLocks noGrp="1"/>
          </p:cNvSpPr>
          <p:nvPr>
            <p:ph type="sldNum" sz="quarter" idx="12"/>
          </p:nvPr>
        </p:nvSpPr>
        <p:spPr/>
        <p:txBody>
          <a:bodyPr/>
          <a:lstStyle/>
          <a:p>
            <a:pPr lvl="0" fontAlgn="base"/>
            <a:fld id="{9A0DB2DC-4C9A-4742-B13C-FB6460FD3503}" type="slidenum">
              <a:rPr lang="en-US" altLang="zh-CN" strike="noStrike" noProof="1" dirty="0">
                <a:latin typeface="Arial" panose="020B0604020202020204" pitchFamily="34" charset="0"/>
                <a:ea typeface="楷体_GB2312" pitchFamily="49" charset="-122"/>
                <a:cs typeface="等线" charset="0"/>
              </a:rPr>
              <a:t>‹#›</a:t>
            </a:fld>
            <a:endParaRPr lang="en-US" altLang="zh-CN" strike="noStrike" noProof="1">
              <a:latin typeface="Arial" panose="020B0604020202020204" pitchFamily="34" charset="0"/>
              <a:ea typeface="楷体_GB2312" pitchFamily="49" charset="-122"/>
              <a:cs typeface="等线" charset="0"/>
            </a:endParaRPr>
          </a:p>
        </p:txBody>
      </p:sp>
    </p:spTree>
  </p:cSld>
  <p:clrMapOvr>
    <a:masterClrMapping/>
  </p:clrMapOvr>
  <p:hf sldNum="0" hdr="0" ftr="0" dt="0"/>
</p:sldLayout>
</file>

<file path=ppt/slideLayouts/slideLayout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6213" y="1598075"/>
            <a:ext cx="7771878" cy="1101703"/>
          </a:xfrm>
        </p:spPr>
        <p:txBody>
          <a:bodyPr/>
          <a:lstStyle/>
          <a:p>
            <a:pPr fontAlgn="auto"/>
            <a:r>
              <a:rPr lang="zh-CN" altLang="en-US" sz="5230" strike="noStrike" noProof="1"/>
              <a:t>单击此处编辑母版标题样式</a:t>
            </a:r>
            <a:endParaRPr lang="zh-CN" altLang="en-US" strike="noStrike" noProof="1"/>
          </a:p>
        </p:txBody>
      </p:sp>
      <p:sp>
        <p:nvSpPr>
          <p:cNvPr id="3" name="副标题 2"/>
          <p:cNvSpPr>
            <a:spLocks noGrp="1"/>
          </p:cNvSpPr>
          <p:nvPr>
            <p:ph type="subTitle" idx="1"/>
          </p:nvPr>
        </p:nvSpPr>
        <p:spPr>
          <a:xfrm>
            <a:off x="1371009" y="2914670"/>
            <a:ext cx="6402284" cy="1315083"/>
          </a:xfrm>
        </p:spPr>
        <p:txBody>
          <a:bodyPr/>
          <a:lstStyle>
            <a:lvl1pPr marL="0" indent="0" algn="ctr">
              <a:buNone/>
              <a:defRPr>
                <a:solidFill>
                  <a:schemeClr val="tx1">
                    <a:tint val="75000"/>
                  </a:schemeClr>
                </a:solidFill>
              </a:defRPr>
            </a:lvl1pPr>
            <a:lvl2pPr marL="407035" indent="0" algn="ctr">
              <a:buNone/>
              <a:defRPr>
                <a:solidFill>
                  <a:schemeClr val="tx1">
                    <a:tint val="75000"/>
                  </a:schemeClr>
                </a:solidFill>
              </a:defRPr>
            </a:lvl2pPr>
            <a:lvl3pPr marL="814705" indent="0" algn="ctr">
              <a:buNone/>
              <a:defRPr>
                <a:solidFill>
                  <a:schemeClr val="tx1">
                    <a:tint val="75000"/>
                  </a:schemeClr>
                </a:solidFill>
              </a:defRPr>
            </a:lvl3pPr>
            <a:lvl4pPr marL="1222375" indent="0" algn="ctr">
              <a:buNone/>
              <a:defRPr>
                <a:solidFill>
                  <a:schemeClr val="tx1">
                    <a:tint val="75000"/>
                  </a:schemeClr>
                </a:solidFill>
              </a:defRPr>
            </a:lvl4pPr>
            <a:lvl5pPr marL="1630045" indent="0" algn="ctr">
              <a:buNone/>
              <a:defRPr>
                <a:solidFill>
                  <a:schemeClr val="tx1">
                    <a:tint val="75000"/>
                  </a:schemeClr>
                </a:solidFill>
              </a:defRPr>
            </a:lvl5pPr>
            <a:lvl6pPr marL="2037715" indent="0" algn="ctr">
              <a:buNone/>
              <a:defRPr>
                <a:solidFill>
                  <a:schemeClr val="tx1">
                    <a:tint val="75000"/>
                  </a:schemeClr>
                </a:solidFill>
              </a:defRPr>
            </a:lvl6pPr>
            <a:lvl7pPr marL="2445385" indent="0" algn="ctr">
              <a:buNone/>
              <a:defRPr>
                <a:solidFill>
                  <a:schemeClr val="tx1">
                    <a:tint val="75000"/>
                  </a:schemeClr>
                </a:solidFill>
              </a:defRPr>
            </a:lvl7pPr>
            <a:lvl8pPr marL="2852420" indent="0" algn="ctr">
              <a:buNone/>
              <a:defRPr>
                <a:solidFill>
                  <a:schemeClr val="tx1">
                    <a:tint val="75000"/>
                  </a:schemeClr>
                </a:solidFill>
              </a:defRPr>
            </a:lvl8pPr>
            <a:lvl9pPr marL="3260725" indent="0" algn="ctr">
              <a:buNone/>
              <a:defRPr>
                <a:solidFill>
                  <a:schemeClr val="tx1">
                    <a:tint val="75000"/>
                  </a:schemeClr>
                </a:solidFill>
              </a:defRPr>
            </a:lvl9pPr>
          </a:lstStyle>
          <a:p>
            <a:pPr fontAlgn="auto"/>
            <a:r>
              <a:rPr lang="zh-CN" altLang="en-US" sz="2850" strike="noStrike" noProof="1"/>
              <a:t>单击此处编辑母版副标题样式</a:t>
            </a:r>
            <a:endParaRPr lang="zh-CN" altLang="en-US" strike="noStrike" noProof="1"/>
          </a:p>
        </p:txBody>
      </p:sp>
      <p:sp>
        <p:nvSpPr>
          <p:cNvPr id="4" name="日期占位符 3"/>
          <p:cNvSpPr>
            <a:spLocks noGrp="1"/>
          </p:cNvSpPr>
          <p:nvPr>
            <p:ph type="dt" sz="half" idx="10"/>
          </p:nvPr>
        </p:nvSpPr>
        <p:spPr/>
        <p:txBody>
          <a:bodyPr/>
          <a:lstStyle/>
          <a:p>
            <a:pPr fontAlgn="auto"/>
            <a:fld id="{D0B1E9A6-3BBE-4152-ABC2-7AF76252B64C}" type="datetimeFigureOut">
              <a:rPr lang="zh-CN" altLang="en-US" sz="1425" strike="noStrike" noProof="1" smtClean="0">
                <a:latin typeface="+mn-lt"/>
                <a:ea typeface="+mn-ea"/>
                <a:cs typeface="+mn-cs"/>
              </a:rPr>
              <a:t>2022/7/25</a:t>
            </a:fld>
            <a:endParaRPr lang="zh-CN" altLang="en-US" strike="noStrike" noProof="1"/>
          </a:p>
        </p:txBody>
      </p:sp>
      <p:sp>
        <p:nvSpPr>
          <p:cNvPr id="5" name="页脚占位符 4"/>
          <p:cNvSpPr>
            <a:spLocks noGrp="1"/>
          </p:cNvSpPr>
          <p:nvPr>
            <p:ph type="ftr" sz="quarter" idx="11"/>
          </p:nvPr>
        </p:nvSpPr>
        <p:spPr/>
        <p:txBody>
          <a:bodyPr/>
          <a:lstStyle/>
          <a:p>
            <a:pPr fontAlgn="auto"/>
            <a:endParaRPr lang="zh-CN" altLang="en-US" strike="noStrike" noProof="1"/>
          </a:p>
        </p:txBody>
      </p:sp>
      <p:sp>
        <p:nvSpPr>
          <p:cNvPr id="6" name="灯片编号占位符 5"/>
          <p:cNvSpPr>
            <a:spLocks noGrp="1"/>
          </p:cNvSpPr>
          <p:nvPr>
            <p:ph type="sldNum" sz="quarter" idx="12"/>
          </p:nvPr>
        </p:nvSpPr>
        <p:spPr/>
        <p:txBody>
          <a:bodyPr/>
          <a:lstStyle/>
          <a:p>
            <a:pPr fontAlgn="auto"/>
            <a:fld id="{480A614B-7A5B-4F2F-9614-821D6EA51160}" type="slidenum">
              <a:rPr lang="zh-CN" altLang="en-US" sz="1425" strike="noStrike" noProof="1" smtClean="0">
                <a:latin typeface="+mn-lt"/>
                <a:ea typeface="+mn-ea"/>
                <a:cs typeface="+mn-cs"/>
              </a:rPr>
              <a:t>‹#›</a:t>
            </a:fld>
            <a:endParaRPr lang="zh-CN" altLang="en-US" strike="noStrike" noProof="1"/>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auto"/>
            <a:r>
              <a:rPr lang="zh-CN" altLang="en-US" sz="5230" strike="noStrike" noProof="1"/>
              <a:t>单击此处编辑母版标题样式</a:t>
            </a:r>
            <a:endParaRPr lang="zh-CN" altLang="en-US" strike="noStrike" noProof="1"/>
          </a:p>
        </p:txBody>
      </p:sp>
      <p:sp>
        <p:nvSpPr>
          <p:cNvPr id="3" name="内容占位符 2"/>
          <p:cNvSpPr>
            <a:spLocks noGrp="1"/>
          </p:cNvSpPr>
          <p:nvPr>
            <p:ph idx="1"/>
          </p:nvPr>
        </p:nvSpPr>
        <p:spPr/>
        <p:txBody>
          <a:bodyPr/>
          <a:lstStyle/>
          <a:p>
            <a:pPr lvl="0" fontAlgn="auto"/>
            <a:r>
              <a:rPr lang="zh-CN" altLang="en-US" sz="2850" strike="noStrike" noProof="1"/>
              <a:t>单击此处编辑母版文本样式</a:t>
            </a:r>
            <a:endParaRPr lang="zh-CN" altLang="en-US" strike="noStrike" noProof="1"/>
          </a:p>
          <a:p>
            <a:pPr lvl="1" fontAlgn="auto"/>
            <a:r>
              <a:rPr lang="zh-CN" altLang="en-US" sz="3330" strike="noStrike" noProof="1"/>
              <a:t>第二级</a:t>
            </a:r>
            <a:endParaRPr lang="zh-CN" altLang="en-US" strike="noStrike" noProof="1"/>
          </a:p>
          <a:p>
            <a:pPr lvl="2" fontAlgn="auto"/>
            <a:r>
              <a:rPr lang="zh-CN" altLang="en-US" sz="2855" strike="noStrike" noProof="1"/>
              <a:t>第三级</a:t>
            </a:r>
            <a:endParaRPr lang="zh-CN" altLang="en-US" strike="noStrike" noProof="1"/>
          </a:p>
          <a:p>
            <a:pPr lvl="3" fontAlgn="auto"/>
            <a:r>
              <a:rPr lang="zh-CN" altLang="en-US" sz="2375" strike="noStrike" noProof="1"/>
              <a:t>第四级</a:t>
            </a:r>
            <a:endParaRPr lang="zh-CN" altLang="en-US" strike="noStrike" noProof="1"/>
          </a:p>
          <a:p>
            <a:pPr lvl="4" fontAlgn="auto"/>
            <a:r>
              <a:rPr lang="zh-CN" altLang="en-US" sz="2375" strike="noStrike" noProof="1"/>
              <a:t>第五级</a:t>
            </a:r>
            <a:endParaRPr lang="zh-CN" altLang="en-US" strike="noStrike" noProof="1"/>
          </a:p>
        </p:txBody>
      </p:sp>
      <p:sp>
        <p:nvSpPr>
          <p:cNvPr id="4" name="日期占位符 3"/>
          <p:cNvSpPr>
            <a:spLocks noGrp="1"/>
          </p:cNvSpPr>
          <p:nvPr>
            <p:ph type="dt" sz="half" idx="10"/>
          </p:nvPr>
        </p:nvSpPr>
        <p:spPr/>
        <p:txBody>
          <a:bodyPr/>
          <a:lstStyle/>
          <a:p>
            <a:pPr fontAlgn="auto"/>
            <a:fld id="{D0B1E9A6-3BBE-4152-ABC2-7AF76252B64C}" type="datetimeFigureOut">
              <a:rPr lang="zh-CN" altLang="en-US" sz="1425" strike="noStrike" noProof="1" smtClean="0">
                <a:latin typeface="+mn-lt"/>
                <a:ea typeface="+mn-ea"/>
                <a:cs typeface="+mn-cs"/>
              </a:rPr>
              <a:t>2022/7/25</a:t>
            </a:fld>
            <a:endParaRPr lang="zh-CN" altLang="en-US" strike="noStrike" noProof="1"/>
          </a:p>
        </p:txBody>
      </p:sp>
      <p:sp>
        <p:nvSpPr>
          <p:cNvPr id="5" name="页脚占位符 4"/>
          <p:cNvSpPr>
            <a:spLocks noGrp="1"/>
          </p:cNvSpPr>
          <p:nvPr>
            <p:ph type="ftr" sz="quarter" idx="11"/>
          </p:nvPr>
        </p:nvSpPr>
        <p:spPr/>
        <p:txBody>
          <a:bodyPr/>
          <a:lstStyle/>
          <a:p>
            <a:pPr fontAlgn="auto"/>
            <a:endParaRPr lang="zh-CN" altLang="en-US" strike="noStrike" noProof="1"/>
          </a:p>
        </p:txBody>
      </p:sp>
      <p:sp>
        <p:nvSpPr>
          <p:cNvPr id="6" name="灯片编号占位符 5"/>
          <p:cNvSpPr>
            <a:spLocks noGrp="1"/>
          </p:cNvSpPr>
          <p:nvPr>
            <p:ph type="sldNum" sz="quarter" idx="12"/>
          </p:nvPr>
        </p:nvSpPr>
        <p:spPr/>
        <p:txBody>
          <a:bodyPr/>
          <a:lstStyle/>
          <a:p>
            <a:pPr fontAlgn="auto"/>
            <a:fld id="{480A614B-7A5B-4F2F-9614-821D6EA51160}" type="slidenum">
              <a:rPr lang="zh-CN" altLang="en-US" sz="1425" strike="noStrike" noProof="1" smtClean="0">
                <a:latin typeface="+mn-lt"/>
                <a:ea typeface="+mn-ea"/>
                <a:cs typeface="+mn-cs"/>
              </a:rPr>
              <a:t>‹#›</a:t>
            </a:fld>
            <a:endParaRPr lang="zh-CN" altLang="en-US" strike="noStrike" noProof="1"/>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200" b="0" i="0" u="none" strike="noStrike" kern="1200" cap="none" spc="0" normalizeH="0" baseline="0" noProof="0">
              <a:ln>
                <a:noFill/>
              </a:ln>
              <a:solidFill>
                <a:schemeClr val="tx1"/>
              </a:solidFill>
              <a:effectLst/>
              <a:uLnTx/>
              <a:uFillTx/>
              <a:latin typeface="+mj-lt"/>
              <a:ea typeface="宋体" panose="02010600030101010101" pitchFamily="2" charset="-122"/>
              <a:cs typeface="宋体" panose="02010600030101010101" pitchFamily="2" charset="-122"/>
            </a:endParaRPr>
          </a:p>
        </p:txBody>
      </p:sp>
      <p:sp>
        <p:nvSpPr>
          <p:cNvPr id="3" name="页脚占位符 2"/>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200" b="0" i="0" u="none" strike="noStrike" kern="1200" cap="none" spc="0" normalizeH="0" baseline="0" noProof="0">
              <a:ln>
                <a:noFill/>
              </a:ln>
              <a:solidFill>
                <a:schemeClr val="tx1"/>
              </a:solidFill>
              <a:effectLst/>
              <a:uLnTx/>
              <a:uFillTx/>
              <a:latin typeface="+mj-lt"/>
              <a:ea typeface="宋体" panose="02010600030101010101" pitchFamily="2" charset="-122"/>
              <a:cs typeface="宋体" panose="02010600030101010101" pitchFamily="2" charset="-122"/>
            </a:endParaRPr>
          </a:p>
        </p:txBody>
      </p:sp>
      <p:sp>
        <p:nvSpPr>
          <p:cNvPr id="4" name="灯片编号占位符 3"/>
          <p:cNvSpPr>
            <a:spLocks noGrp="1"/>
          </p:cNvSpPr>
          <p:nvPr>
            <p:ph type="sldNum" sz="quarter" idx="12"/>
          </p:nvPr>
        </p:nvSpPr>
        <p:spPr/>
        <p:txBody>
          <a:bodyPr/>
          <a:lstStyle/>
          <a:p>
            <a:pPr lvl="0" fontAlgn="base"/>
            <a:fld id="{9A0DB2DC-4C9A-4742-B13C-FB6460FD3503}" type="slidenum">
              <a:rPr lang="en-US" altLang="zh-CN" strike="noStrike" noProof="1" dirty="0">
                <a:latin typeface="Garamond" pitchFamily="18" charset="0"/>
                <a:ea typeface="宋体" panose="02010600030101010101" pitchFamily="2" charset="-122"/>
                <a:cs typeface="+mn-cs"/>
              </a:rPr>
              <a:t>‹#›</a:t>
            </a:fld>
            <a:endParaRPr lang="en-US" altLang="zh-CN" strike="noStrike" noProof="1"/>
          </a:p>
        </p:txBody>
      </p:sp>
    </p:spTree>
  </p:cSld>
  <p:clrMapOvr>
    <a:masterClrMapping/>
  </p:clrMapOvr>
  <p:hf sldNum="0" hdr="0" ftr="0" dt="0"/>
</p:sldLayout>
</file>

<file path=ppt/slideLayouts/slideLayout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3000" y="3305110"/>
            <a:ext cx="7771878" cy="1021497"/>
          </a:xfrm>
        </p:spPr>
        <p:txBody>
          <a:bodyPr anchor="t"/>
          <a:lstStyle>
            <a:lvl1pPr algn="l">
              <a:defRPr sz="3565" b="1" cap="all"/>
            </a:lvl1pPr>
          </a:lstStyle>
          <a:p>
            <a:pPr fontAlgn="auto"/>
            <a:r>
              <a:rPr lang="zh-CN" altLang="en-US" sz="4755" strike="noStrike" noProof="1"/>
              <a:t>单击此处编辑母版标题样式</a:t>
            </a:r>
            <a:endParaRPr lang="zh-CN" altLang="en-US" strike="noStrike" noProof="1"/>
          </a:p>
        </p:txBody>
      </p:sp>
      <p:sp>
        <p:nvSpPr>
          <p:cNvPr id="3" name="文本占位符 2"/>
          <p:cNvSpPr>
            <a:spLocks noGrp="1"/>
          </p:cNvSpPr>
          <p:nvPr>
            <p:ph type="body" idx="1"/>
          </p:nvPr>
        </p:nvSpPr>
        <p:spPr>
          <a:xfrm>
            <a:off x="723000" y="2180707"/>
            <a:ext cx="7771878" cy="1124402"/>
          </a:xfrm>
        </p:spPr>
        <p:txBody>
          <a:bodyPr anchor="b"/>
          <a:lstStyle>
            <a:lvl1pPr marL="0" indent="0">
              <a:buNone/>
              <a:defRPr sz="1780">
                <a:solidFill>
                  <a:schemeClr val="tx1">
                    <a:tint val="75000"/>
                  </a:schemeClr>
                </a:solidFill>
              </a:defRPr>
            </a:lvl1pPr>
            <a:lvl2pPr marL="407035" indent="0">
              <a:buNone/>
              <a:defRPr sz="1605">
                <a:solidFill>
                  <a:schemeClr val="tx1">
                    <a:tint val="75000"/>
                  </a:schemeClr>
                </a:solidFill>
              </a:defRPr>
            </a:lvl2pPr>
            <a:lvl3pPr marL="814705" indent="0">
              <a:buNone/>
              <a:defRPr sz="1425">
                <a:solidFill>
                  <a:schemeClr val="tx1">
                    <a:tint val="75000"/>
                  </a:schemeClr>
                </a:solidFill>
              </a:defRPr>
            </a:lvl3pPr>
            <a:lvl4pPr marL="1222375" indent="0">
              <a:buNone/>
              <a:defRPr sz="1250">
                <a:solidFill>
                  <a:schemeClr val="tx1">
                    <a:tint val="75000"/>
                  </a:schemeClr>
                </a:solidFill>
              </a:defRPr>
            </a:lvl4pPr>
            <a:lvl5pPr marL="1630045" indent="0">
              <a:buNone/>
              <a:defRPr sz="1250">
                <a:solidFill>
                  <a:schemeClr val="tx1">
                    <a:tint val="75000"/>
                  </a:schemeClr>
                </a:solidFill>
              </a:defRPr>
            </a:lvl5pPr>
            <a:lvl6pPr marL="2037715" indent="0">
              <a:buNone/>
              <a:defRPr sz="1250">
                <a:solidFill>
                  <a:schemeClr val="tx1">
                    <a:tint val="75000"/>
                  </a:schemeClr>
                </a:solidFill>
              </a:defRPr>
            </a:lvl6pPr>
            <a:lvl7pPr marL="2445385" indent="0">
              <a:buNone/>
              <a:defRPr sz="1250">
                <a:solidFill>
                  <a:schemeClr val="tx1">
                    <a:tint val="75000"/>
                  </a:schemeClr>
                </a:solidFill>
              </a:defRPr>
            </a:lvl7pPr>
            <a:lvl8pPr marL="2852420" indent="0">
              <a:buNone/>
              <a:defRPr sz="1250">
                <a:solidFill>
                  <a:schemeClr val="tx1">
                    <a:tint val="75000"/>
                  </a:schemeClr>
                </a:solidFill>
              </a:defRPr>
            </a:lvl8pPr>
            <a:lvl9pPr marL="3260725" indent="0">
              <a:buNone/>
              <a:defRPr sz="1250">
                <a:solidFill>
                  <a:schemeClr val="tx1">
                    <a:tint val="75000"/>
                  </a:schemeClr>
                </a:solidFill>
              </a:defRPr>
            </a:lvl9pPr>
          </a:lstStyle>
          <a:p>
            <a:pPr lvl="0" fontAlgn="auto"/>
            <a:r>
              <a:rPr lang="zh-CN" altLang="en-US" sz="2375" strike="noStrike" noProof="1"/>
              <a:t>单击此处编辑母版文本样式</a:t>
            </a:r>
            <a:endParaRPr lang="zh-CN" altLang="en-US" strike="noStrike" noProof="1"/>
          </a:p>
        </p:txBody>
      </p:sp>
      <p:sp>
        <p:nvSpPr>
          <p:cNvPr id="4" name="日期占位符 3"/>
          <p:cNvSpPr>
            <a:spLocks noGrp="1"/>
          </p:cNvSpPr>
          <p:nvPr>
            <p:ph type="dt" sz="half" idx="10"/>
          </p:nvPr>
        </p:nvSpPr>
        <p:spPr/>
        <p:txBody>
          <a:bodyPr/>
          <a:lstStyle/>
          <a:p>
            <a:pPr fontAlgn="auto"/>
            <a:fld id="{D0B1E9A6-3BBE-4152-ABC2-7AF76252B64C}" type="datetimeFigureOut">
              <a:rPr lang="zh-CN" altLang="en-US" sz="1425" strike="noStrike" noProof="1" smtClean="0">
                <a:latin typeface="+mn-lt"/>
                <a:ea typeface="+mn-ea"/>
                <a:cs typeface="+mn-cs"/>
              </a:rPr>
              <a:t>2022/7/25</a:t>
            </a:fld>
            <a:endParaRPr lang="zh-CN" altLang="en-US" strike="noStrike" noProof="1"/>
          </a:p>
        </p:txBody>
      </p:sp>
      <p:sp>
        <p:nvSpPr>
          <p:cNvPr id="5" name="页脚占位符 4"/>
          <p:cNvSpPr>
            <a:spLocks noGrp="1"/>
          </p:cNvSpPr>
          <p:nvPr>
            <p:ph type="ftr" sz="quarter" idx="11"/>
          </p:nvPr>
        </p:nvSpPr>
        <p:spPr/>
        <p:txBody>
          <a:bodyPr/>
          <a:lstStyle/>
          <a:p>
            <a:pPr fontAlgn="auto"/>
            <a:endParaRPr lang="zh-CN" altLang="en-US" strike="noStrike" noProof="1"/>
          </a:p>
        </p:txBody>
      </p:sp>
      <p:sp>
        <p:nvSpPr>
          <p:cNvPr id="6" name="灯片编号占位符 5"/>
          <p:cNvSpPr>
            <a:spLocks noGrp="1"/>
          </p:cNvSpPr>
          <p:nvPr>
            <p:ph type="sldNum" sz="quarter" idx="12"/>
          </p:nvPr>
        </p:nvSpPr>
        <p:spPr/>
        <p:txBody>
          <a:bodyPr/>
          <a:lstStyle/>
          <a:p>
            <a:pPr fontAlgn="auto"/>
            <a:fld id="{480A614B-7A5B-4F2F-9614-821D6EA51160}" type="slidenum">
              <a:rPr lang="zh-CN" altLang="en-US" sz="1425" strike="noStrike" noProof="1" smtClean="0">
                <a:latin typeface="+mn-lt"/>
                <a:ea typeface="+mn-ea"/>
                <a:cs typeface="+mn-cs"/>
              </a:rPr>
              <a:t>‹#›</a:t>
            </a:fld>
            <a:endParaRPr lang="zh-CN" altLang="en-US" strike="noStrike" noProof="1"/>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auto"/>
            <a:r>
              <a:rPr lang="zh-CN" altLang="en-US" sz="5230" strike="noStrike" noProof="1"/>
              <a:t>单击此处编辑母版标题样式</a:t>
            </a:r>
            <a:endParaRPr lang="zh-CN" altLang="en-US" strike="noStrike" noProof="1"/>
          </a:p>
        </p:txBody>
      </p:sp>
      <p:sp>
        <p:nvSpPr>
          <p:cNvPr id="3" name="内容占位符 2"/>
          <p:cNvSpPr>
            <a:spLocks noGrp="1"/>
          </p:cNvSpPr>
          <p:nvPr>
            <p:ph sz="half" idx="1"/>
          </p:nvPr>
        </p:nvSpPr>
        <p:spPr>
          <a:xfrm>
            <a:off x="457004" y="1200070"/>
            <a:ext cx="4046528" cy="3394395"/>
          </a:xfrm>
        </p:spPr>
        <p:txBody>
          <a:bodyPr/>
          <a:lstStyle>
            <a:lvl1pPr>
              <a:defRPr sz="2500"/>
            </a:lvl1pPr>
            <a:lvl2pPr>
              <a:defRPr sz="2140"/>
            </a:lvl2pPr>
            <a:lvl3pPr>
              <a:defRPr sz="1780"/>
            </a:lvl3pPr>
            <a:lvl4pPr>
              <a:defRPr sz="1605"/>
            </a:lvl4pPr>
            <a:lvl5pPr>
              <a:defRPr sz="1605"/>
            </a:lvl5pPr>
            <a:lvl6pPr>
              <a:defRPr sz="1605"/>
            </a:lvl6pPr>
            <a:lvl7pPr>
              <a:defRPr sz="1605"/>
            </a:lvl7pPr>
            <a:lvl8pPr>
              <a:defRPr sz="1605"/>
            </a:lvl8pPr>
            <a:lvl9pPr>
              <a:defRPr sz="1605"/>
            </a:lvl9pPr>
          </a:lstStyle>
          <a:p>
            <a:pPr lvl="0" fontAlgn="auto"/>
            <a:r>
              <a:rPr lang="zh-CN" altLang="en-US" sz="3330" strike="noStrike" noProof="1"/>
              <a:t>单击此处编辑母版文本样式</a:t>
            </a:r>
            <a:endParaRPr lang="zh-CN" altLang="en-US" strike="noStrike" noProof="1"/>
          </a:p>
          <a:p>
            <a:pPr lvl="1" fontAlgn="auto"/>
            <a:r>
              <a:rPr lang="zh-CN" altLang="en-US" sz="2855" strike="noStrike" noProof="1"/>
              <a:t>第二级</a:t>
            </a:r>
            <a:endParaRPr lang="zh-CN" altLang="en-US" strike="noStrike" noProof="1"/>
          </a:p>
          <a:p>
            <a:pPr lvl="2" fontAlgn="auto"/>
            <a:r>
              <a:rPr lang="zh-CN" altLang="en-US" sz="2375" strike="noStrike" noProof="1"/>
              <a:t>第三级</a:t>
            </a:r>
            <a:endParaRPr lang="zh-CN" altLang="en-US" strike="noStrike" noProof="1"/>
          </a:p>
          <a:p>
            <a:pPr lvl="3" fontAlgn="auto"/>
            <a:r>
              <a:rPr lang="zh-CN" altLang="en-US" sz="2140" strike="noStrike" noProof="1"/>
              <a:t>第四级</a:t>
            </a:r>
            <a:endParaRPr lang="zh-CN" altLang="en-US" strike="noStrike" noProof="1"/>
          </a:p>
          <a:p>
            <a:pPr lvl="4" fontAlgn="auto"/>
            <a:r>
              <a:rPr lang="zh-CN" altLang="en-US" sz="2140" strike="noStrike" noProof="1"/>
              <a:t>第五级</a:t>
            </a:r>
            <a:endParaRPr lang="zh-CN" altLang="en-US" strike="noStrike" noProof="1"/>
          </a:p>
        </p:txBody>
      </p:sp>
      <p:sp>
        <p:nvSpPr>
          <p:cNvPr id="4" name="内容占位符 3"/>
          <p:cNvSpPr>
            <a:spLocks noGrp="1"/>
          </p:cNvSpPr>
          <p:nvPr>
            <p:ph sz="half" idx="2"/>
          </p:nvPr>
        </p:nvSpPr>
        <p:spPr>
          <a:xfrm>
            <a:off x="4639358" y="1200070"/>
            <a:ext cx="4047941" cy="3394395"/>
          </a:xfrm>
        </p:spPr>
        <p:txBody>
          <a:bodyPr/>
          <a:lstStyle>
            <a:lvl1pPr>
              <a:defRPr sz="2500"/>
            </a:lvl1pPr>
            <a:lvl2pPr>
              <a:defRPr sz="2140"/>
            </a:lvl2pPr>
            <a:lvl3pPr>
              <a:defRPr sz="1780"/>
            </a:lvl3pPr>
            <a:lvl4pPr>
              <a:defRPr sz="1605"/>
            </a:lvl4pPr>
            <a:lvl5pPr>
              <a:defRPr sz="1605"/>
            </a:lvl5pPr>
            <a:lvl6pPr>
              <a:defRPr sz="1605"/>
            </a:lvl6pPr>
            <a:lvl7pPr>
              <a:defRPr sz="1605"/>
            </a:lvl7pPr>
            <a:lvl8pPr>
              <a:defRPr sz="1605"/>
            </a:lvl8pPr>
            <a:lvl9pPr>
              <a:defRPr sz="1605"/>
            </a:lvl9pPr>
          </a:lstStyle>
          <a:p>
            <a:pPr lvl="0" fontAlgn="auto"/>
            <a:r>
              <a:rPr lang="zh-CN" altLang="en-US" sz="3330" strike="noStrike" noProof="1"/>
              <a:t>单击此处编辑母版文本样式</a:t>
            </a:r>
            <a:endParaRPr lang="zh-CN" altLang="en-US" strike="noStrike" noProof="1"/>
          </a:p>
          <a:p>
            <a:pPr lvl="1" fontAlgn="auto"/>
            <a:r>
              <a:rPr lang="zh-CN" altLang="en-US" sz="2855" strike="noStrike" noProof="1"/>
              <a:t>第二级</a:t>
            </a:r>
            <a:endParaRPr lang="zh-CN" altLang="en-US" strike="noStrike" noProof="1"/>
          </a:p>
          <a:p>
            <a:pPr lvl="2" fontAlgn="auto"/>
            <a:r>
              <a:rPr lang="zh-CN" altLang="en-US" sz="2375" strike="noStrike" noProof="1"/>
              <a:t>第三级</a:t>
            </a:r>
            <a:endParaRPr lang="zh-CN" altLang="en-US" strike="noStrike" noProof="1"/>
          </a:p>
          <a:p>
            <a:pPr lvl="3" fontAlgn="auto"/>
            <a:r>
              <a:rPr lang="zh-CN" altLang="en-US" sz="2140" strike="noStrike" noProof="1"/>
              <a:t>第四级</a:t>
            </a:r>
            <a:endParaRPr lang="zh-CN" altLang="en-US" strike="noStrike" noProof="1"/>
          </a:p>
          <a:p>
            <a:pPr lvl="4" fontAlgn="auto"/>
            <a:r>
              <a:rPr lang="zh-CN" altLang="en-US" sz="2140" strike="noStrike" noProof="1"/>
              <a:t>第五级</a:t>
            </a:r>
            <a:endParaRPr lang="zh-CN" altLang="en-US" strike="noStrike" noProof="1"/>
          </a:p>
        </p:txBody>
      </p:sp>
      <p:sp>
        <p:nvSpPr>
          <p:cNvPr id="5" name="日期占位符 4"/>
          <p:cNvSpPr>
            <a:spLocks noGrp="1"/>
          </p:cNvSpPr>
          <p:nvPr>
            <p:ph type="dt" sz="half" idx="10"/>
          </p:nvPr>
        </p:nvSpPr>
        <p:spPr/>
        <p:txBody>
          <a:bodyPr/>
          <a:lstStyle/>
          <a:p>
            <a:pPr fontAlgn="auto"/>
            <a:fld id="{D0B1E9A6-3BBE-4152-ABC2-7AF76252B64C}" type="datetimeFigureOut">
              <a:rPr lang="zh-CN" altLang="en-US" sz="1425" strike="noStrike" noProof="1" smtClean="0">
                <a:latin typeface="+mn-lt"/>
                <a:ea typeface="+mn-ea"/>
                <a:cs typeface="+mn-cs"/>
              </a:rPr>
              <a:t>2022/7/25</a:t>
            </a:fld>
            <a:endParaRPr lang="zh-CN" altLang="en-US" strike="noStrike" noProof="1"/>
          </a:p>
        </p:txBody>
      </p:sp>
      <p:sp>
        <p:nvSpPr>
          <p:cNvPr id="6" name="页脚占位符 5"/>
          <p:cNvSpPr>
            <a:spLocks noGrp="1"/>
          </p:cNvSpPr>
          <p:nvPr>
            <p:ph type="ftr" sz="quarter" idx="11"/>
          </p:nvPr>
        </p:nvSpPr>
        <p:spPr/>
        <p:txBody>
          <a:bodyPr/>
          <a:lstStyle/>
          <a:p>
            <a:pPr fontAlgn="auto"/>
            <a:endParaRPr lang="zh-CN" altLang="en-US" strike="noStrike" noProof="1"/>
          </a:p>
        </p:txBody>
      </p:sp>
      <p:sp>
        <p:nvSpPr>
          <p:cNvPr id="7" name="灯片编号占位符 6"/>
          <p:cNvSpPr>
            <a:spLocks noGrp="1"/>
          </p:cNvSpPr>
          <p:nvPr>
            <p:ph type="sldNum" sz="quarter" idx="12"/>
          </p:nvPr>
        </p:nvSpPr>
        <p:spPr/>
        <p:txBody>
          <a:bodyPr/>
          <a:lstStyle/>
          <a:p>
            <a:pPr fontAlgn="auto"/>
            <a:fld id="{480A614B-7A5B-4F2F-9614-821D6EA51160}" type="slidenum">
              <a:rPr lang="zh-CN" altLang="en-US" sz="1425" strike="noStrike" noProof="1" smtClean="0">
                <a:latin typeface="+mn-lt"/>
                <a:ea typeface="+mn-ea"/>
                <a:cs typeface="+mn-cs"/>
              </a:rPr>
              <a:t>‹#›</a:t>
            </a:fld>
            <a:endParaRPr lang="zh-CN" altLang="en-US" strike="noStrike" noProof="1"/>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pPr fontAlgn="auto"/>
            <a:r>
              <a:rPr lang="zh-CN" altLang="en-US" sz="5230" strike="noStrike" noProof="1"/>
              <a:t>单击此处编辑母版标题样式</a:t>
            </a:r>
            <a:endParaRPr lang="zh-CN" altLang="en-US" strike="noStrike" noProof="1"/>
          </a:p>
        </p:txBody>
      </p:sp>
      <p:sp>
        <p:nvSpPr>
          <p:cNvPr id="3" name="文本占位符 2"/>
          <p:cNvSpPr>
            <a:spLocks noGrp="1"/>
          </p:cNvSpPr>
          <p:nvPr>
            <p:ph type="body" idx="1"/>
          </p:nvPr>
        </p:nvSpPr>
        <p:spPr>
          <a:xfrm>
            <a:off x="457004" y="1151645"/>
            <a:ext cx="4040867" cy="479725"/>
          </a:xfrm>
        </p:spPr>
        <p:txBody>
          <a:bodyPr anchor="b"/>
          <a:lstStyle>
            <a:lvl1pPr marL="0" indent="0">
              <a:buNone/>
              <a:defRPr sz="2140" b="1"/>
            </a:lvl1pPr>
            <a:lvl2pPr marL="407035" indent="0">
              <a:buNone/>
              <a:defRPr sz="1780" b="1"/>
            </a:lvl2pPr>
            <a:lvl3pPr marL="814705" indent="0">
              <a:buNone/>
              <a:defRPr sz="1605" b="1"/>
            </a:lvl3pPr>
            <a:lvl4pPr marL="1222375" indent="0">
              <a:buNone/>
              <a:defRPr sz="1425" b="1"/>
            </a:lvl4pPr>
            <a:lvl5pPr marL="1630045" indent="0">
              <a:buNone/>
              <a:defRPr sz="1425" b="1"/>
            </a:lvl5pPr>
            <a:lvl6pPr marL="2037715" indent="0">
              <a:buNone/>
              <a:defRPr sz="1425" b="1"/>
            </a:lvl6pPr>
            <a:lvl7pPr marL="2445385" indent="0">
              <a:buNone/>
              <a:defRPr sz="1425" b="1"/>
            </a:lvl7pPr>
            <a:lvl8pPr marL="2852420" indent="0">
              <a:buNone/>
              <a:defRPr sz="1425" b="1"/>
            </a:lvl8pPr>
            <a:lvl9pPr marL="3260725" indent="0">
              <a:buNone/>
              <a:defRPr sz="1425" b="1"/>
            </a:lvl9pPr>
          </a:lstStyle>
          <a:p>
            <a:pPr lvl="0" fontAlgn="auto"/>
            <a:r>
              <a:rPr lang="zh-CN" altLang="en-US" sz="2855" strike="noStrike" noProof="1"/>
              <a:t>单击此处编辑母版文本样式</a:t>
            </a:r>
            <a:endParaRPr lang="zh-CN" altLang="en-US" strike="noStrike" noProof="1"/>
          </a:p>
        </p:txBody>
      </p:sp>
      <p:sp>
        <p:nvSpPr>
          <p:cNvPr id="4" name="内容占位符 3"/>
          <p:cNvSpPr>
            <a:spLocks noGrp="1"/>
          </p:cNvSpPr>
          <p:nvPr>
            <p:ph sz="half" idx="2"/>
          </p:nvPr>
        </p:nvSpPr>
        <p:spPr>
          <a:xfrm>
            <a:off x="457004" y="1631369"/>
            <a:ext cx="4040867" cy="2963097"/>
          </a:xfrm>
        </p:spPr>
        <p:txBody>
          <a:bodyPr/>
          <a:lstStyle>
            <a:lvl1pPr>
              <a:defRPr sz="2140"/>
            </a:lvl1pPr>
            <a:lvl2pPr>
              <a:defRPr sz="1780"/>
            </a:lvl2pPr>
            <a:lvl3pPr>
              <a:defRPr sz="1605"/>
            </a:lvl3pPr>
            <a:lvl4pPr>
              <a:defRPr sz="1425"/>
            </a:lvl4pPr>
            <a:lvl5pPr>
              <a:defRPr sz="1425"/>
            </a:lvl5pPr>
            <a:lvl6pPr>
              <a:defRPr sz="1425"/>
            </a:lvl6pPr>
            <a:lvl7pPr>
              <a:defRPr sz="1425"/>
            </a:lvl7pPr>
            <a:lvl8pPr>
              <a:defRPr sz="1425"/>
            </a:lvl8pPr>
            <a:lvl9pPr>
              <a:defRPr sz="1425"/>
            </a:lvl9pPr>
          </a:lstStyle>
          <a:p>
            <a:pPr lvl="0" fontAlgn="auto"/>
            <a:r>
              <a:rPr lang="zh-CN" altLang="en-US" sz="2855" strike="noStrike" noProof="1"/>
              <a:t>单击此处编辑母版文本样式</a:t>
            </a:r>
            <a:endParaRPr lang="zh-CN" altLang="en-US" strike="noStrike" noProof="1"/>
          </a:p>
          <a:p>
            <a:pPr lvl="1" fontAlgn="auto"/>
            <a:r>
              <a:rPr lang="zh-CN" altLang="en-US" sz="2375" strike="noStrike" noProof="1"/>
              <a:t>第二级</a:t>
            </a:r>
            <a:endParaRPr lang="zh-CN" altLang="en-US" strike="noStrike" noProof="1"/>
          </a:p>
          <a:p>
            <a:pPr lvl="2" fontAlgn="auto"/>
            <a:r>
              <a:rPr lang="zh-CN" altLang="en-US" sz="2140" strike="noStrike" noProof="1"/>
              <a:t>第三级</a:t>
            </a:r>
            <a:endParaRPr lang="zh-CN" altLang="en-US" strike="noStrike" noProof="1"/>
          </a:p>
          <a:p>
            <a:pPr lvl="3" fontAlgn="auto"/>
            <a:r>
              <a:rPr lang="zh-CN" altLang="en-US" sz="1425" strike="noStrike" noProof="1"/>
              <a:t>第四级</a:t>
            </a:r>
            <a:endParaRPr lang="zh-CN" altLang="en-US" strike="noStrike" noProof="1"/>
          </a:p>
          <a:p>
            <a:pPr lvl="4" fontAlgn="auto"/>
            <a:r>
              <a:rPr lang="zh-CN" altLang="en-US" sz="1425" strike="noStrike" noProof="1"/>
              <a:t>第五级</a:t>
            </a:r>
            <a:endParaRPr lang="zh-CN" altLang="en-US" strike="noStrike" noProof="1"/>
          </a:p>
        </p:txBody>
      </p:sp>
      <p:sp>
        <p:nvSpPr>
          <p:cNvPr id="5" name="文本占位符 4"/>
          <p:cNvSpPr>
            <a:spLocks noGrp="1"/>
          </p:cNvSpPr>
          <p:nvPr>
            <p:ph type="body" sz="quarter" idx="3"/>
          </p:nvPr>
        </p:nvSpPr>
        <p:spPr>
          <a:xfrm>
            <a:off x="4645019" y="1151645"/>
            <a:ext cx="4042283" cy="479725"/>
          </a:xfrm>
        </p:spPr>
        <p:txBody>
          <a:bodyPr anchor="b"/>
          <a:lstStyle>
            <a:lvl1pPr marL="0" indent="0">
              <a:buNone/>
              <a:defRPr sz="2140" b="1"/>
            </a:lvl1pPr>
            <a:lvl2pPr marL="407035" indent="0">
              <a:buNone/>
              <a:defRPr sz="1780" b="1"/>
            </a:lvl2pPr>
            <a:lvl3pPr marL="814705" indent="0">
              <a:buNone/>
              <a:defRPr sz="1605" b="1"/>
            </a:lvl3pPr>
            <a:lvl4pPr marL="1222375" indent="0">
              <a:buNone/>
              <a:defRPr sz="1425" b="1"/>
            </a:lvl4pPr>
            <a:lvl5pPr marL="1630045" indent="0">
              <a:buNone/>
              <a:defRPr sz="1425" b="1"/>
            </a:lvl5pPr>
            <a:lvl6pPr marL="2037715" indent="0">
              <a:buNone/>
              <a:defRPr sz="1425" b="1"/>
            </a:lvl6pPr>
            <a:lvl7pPr marL="2445385" indent="0">
              <a:buNone/>
              <a:defRPr sz="1425" b="1"/>
            </a:lvl7pPr>
            <a:lvl8pPr marL="2852420" indent="0">
              <a:buNone/>
              <a:defRPr sz="1425" b="1"/>
            </a:lvl8pPr>
            <a:lvl9pPr marL="3260725" indent="0">
              <a:buNone/>
              <a:defRPr sz="1425" b="1"/>
            </a:lvl9pPr>
          </a:lstStyle>
          <a:p>
            <a:pPr lvl="0" fontAlgn="auto"/>
            <a:r>
              <a:rPr lang="zh-CN" altLang="en-US" sz="2855" strike="noStrike" noProof="1"/>
              <a:t>单击此处编辑母版文本样式</a:t>
            </a:r>
            <a:endParaRPr lang="zh-CN" altLang="en-US" strike="noStrike" noProof="1"/>
          </a:p>
        </p:txBody>
      </p:sp>
      <p:sp>
        <p:nvSpPr>
          <p:cNvPr id="6" name="内容占位符 5"/>
          <p:cNvSpPr>
            <a:spLocks noGrp="1"/>
          </p:cNvSpPr>
          <p:nvPr>
            <p:ph sz="quarter" idx="4"/>
          </p:nvPr>
        </p:nvSpPr>
        <p:spPr>
          <a:xfrm>
            <a:off x="4645019" y="1631369"/>
            <a:ext cx="4042283" cy="2963097"/>
          </a:xfrm>
        </p:spPr>
        <p:txBody>
          <a:bodyPr/>
          <a:lstStyle>
            <a:lvl1pPr>
              <a:defRPr sz="2140"/>
            </a:lvl1pPr>
            <a:lvl2pPr>
              <a:defRPr sz="1780"/>
            </a:lvl2pPr>
            <a:lvl3pPr>
              <a:defRPr sz="1605"/>
            </a:lvl3pPr>
            <a:lvl4pPr>
              <a:defRPr sz="1425"/>
            </a:lvl4pPr>
            <a:lvl5pPr>
              <a:defRPr sz="1425"/>
            </a:lvl5pPr>
            <a:lvl6pPr>
              <a:defRPr sz="1425"/>
            </a:lvl6pPr>
            <a:lvl7pPr>
              <a:defRPr sz="1425"/>
            </a:lvl7pPr>
            <a:lvl8pPr>
              <a:defRPr sz="1425"/>
            </a:lvl8pPr>
            <a:lvl9pPr>
              <a:defRPr sz="1425"/>
            </a:lvl9pPr>
          </a:lstStyle>
          <a:p>
            <a:pPr lvl="0" fontAlgn="auto"/>
            <a:r>
              <a:rPr lang="zh-CN" altLang="en-US" sz="2855" strike="noStrike" noProof="1"/>
              <a:t>单击此处编辑母版文本样式</a:t>
            </a:r>
            <a:endParaRPr lang="zh-CN" altLang="en-US" strike="noStrike" noProof="1"/>
          </a:p>
          <a:p>
            <a:pPr lvl="1" fontAlgn="auto"/>
            <a:r>
              <a:rPr lang="zh-CN" altLang="en-US" sz="2375" strike="noStrike" noProof="1"/>
              <a:t>第二级</a:t>
            </a:r>
            <a:endParaRPr lang="zh-CN" altLang="en-US" strike="noStrike" noProof="1"/>
          </a:p>
          <a:p>
            <a:pPr lvl="2" fontAlgn="auto"/>
            <a:r>
              <a:rPr lang="zh-CN" altLang="en-US" sz="2140" strike="noStrike" noProof="1"/>
              <a:t>第三级</a:t>
            </a:r>
            <a:endParaRPr lang="zh-CN" altLang="en-US" strike="noStrike" noProof="1"/>
          </a:p>
          <a:p>
            <a:pPr lvl="3" fontAlgn="auto"/>
            <a:r>
              <a:rPr lang="zh-CN" altLang="en-US" sz="1425" strike="noStrike" noProof="1"/>
              <a:t>第四级</a:t>
            </a:r>
            <a:endParaRPr lang="zh-CN" altLang="en-US" strike="noStrike" noProof="1"/>
          </a:p>
          <a:p>
            <a:pPr lvl="4" fontAlgn="auto"/>
            <a:r>
              <a:rPr lang="zh-CN" altLang="en-US" sz="1425" strike="noStrike" noProof="1"/>
              <a:t>第五级</a:t>
            </a:r>
            <a:endParaRPr lang="zh-CN" altLang="en-US" strike="noStrike" noProof="1"/>
          </a:p>
        </p:txBody>
      </p:sp>
      <p:sp>
        <p:nvSpPr>
          <p:cNvPr id="7" name="日期占位符 6"/>
          <p:cNvSpPr>
            <a:spLocks noGrp="1"/>
          </p:cNvSpPr>
          <p:nvPr>
            <p:ph type="dt" sz="half" idx="10"/>
          </p:nvPr>
        </p:nvSpPr>
        <p:spPr/>
        <p:txBody>
          <a:bodyPr/>
          <a:lstStyle/>
          <a:p>
            <a:pPr fontAlgn="auto"/>
            <a:fld id="{D0B1E9A6-3BBE-4152-ABC2-7AF76252B64C}" type="datetimeFigureOut">
              <a:rPr lang="zh-CN" altLang="en-US" sz="1425" strike="noStrike" noProof="1" smtClean="0">
                <a:latin typeface="+mn-lt"/>
                <a:ea typeface="+mn-ea"/>
                <a:cs typeface="+mn-cs"/>
              </a:rPr>
              <a:t>2022/7/25</a:t>
            </a:fld>
            <a:endParaRPr lang="zh-CN" altLang="en-US" strike="noStrike" noProof="1"/>
          </a:p>
        </p:txBody>
      </p:sp>
      <p:sp>
        <p:nvSpPr>
          <p:cNvPr id="8" name="页脚占位符 7"/>
          <p:cNvSpPr>
            <a:spLocks noGrp="1"/>
          </p:cNvSpPr>
          <p:nvPr>
            <p:ph type="ftr" sz="quarter" idx="11"/>
          </p:nvPr>
        </p:nvSpPr>
        <p:spPr/>
        <p:txBody>
          <a:bodyPr/>
          <a:lstStyle/>
          <a:p>
            <a:pPr fontAlgn="auto"/>
            <a:endParaRPr lang="zh-CN" altLang="en-US" strike="noStrike" noProof="1"/>
          </a:p>
        </p:txBody>
      </p:sp>
      <p:sp>
        <p:nvSpPr>
          <p:cNvPr id="9" name="灯片编号占位符 8"/>
          <p:cNvSpPr>
            <a:spLocks noGrp="1"/>
          </p:cNvSpPr>
          <p:nvPr>
            <p:ph type="sldNum" sz="quarter" idx="12"/>
          </p:nvPr>
        </p:nvSpPr>
        <p:spPr/>
        <p:txBody>
          <a:bodyPr/>
          <a:lstStyle/>
          <a:p>
            <a:pPr fontAlgn="auto"/>
            <a:fld id="{480A614B-7A5B-4F2F-9614-821D6EA51160}" type="slidenum">
              <a:rPr lang="zh-CN" altLang="en-US" sz="1425" strike="noStrike" noProof="1" smtClean="0">
                <a:latin typeface="+mn-lt"/>
                <a:ea typeface="+mn-ea"/>
                <a:cs typeface="+mn-cs"/>
              </a:rPr>
              <a:t>‹#›</a:t>
            </a:fld>
            <a:endParaRPr lang="zh-CN" altLang="en-US" strike="noStrike" noProof="1"/>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auto"/>
            <a:r>
              <a:rPr lang="zh-CN" altLang="en-US" sz="5230" strike="noStrike" noProof="1"/>
              <a:t>单击此处编辑母版标题样式</a:t>
            </a:r>
            <a:endParaRPr lang="zh-CN" altLang="en-US" strike="noStrike" noProof="1"/>
          </a:p>
        </p:txBody>
      </p:sp>
      <p:sp>
        <p:nvSpPr>
          <p:cNvPr id="3" name="日期占位符 2"/>
          <p:cNvSpPr>
            <a:spLocks noGrp="1"/>
          </p:cNvSpPr>
          <p:nvPr>
            <p:ph type="dt" sz="half" idx="10"/>
          </p:nvPr>
        </p:nvSpPr>
        <p:spPr/>
        <p:txBody>
          <a:bodyPr/>
          <a:lstStyle/>
          <a:p>
            <a:pPr fontAlgn="auto"/>
            <a:fld id="{D0B1E9A6-3BBE-4152-ABC2-7AF76252B64C}" type="datetimeFigureOut">
              <a:rPr lang="zh-CN" altLang="en-US" sz="1425" strike="noStrike" noProof="1" smtClean="0">
                <a:latin typeface="+mn-lt"/>
                <a:ea typeface="+mn-ea"/>
                <a:cs typeface="+mn-cs"/>
              </a:rPr>
              <a:t>2022/7/25</a:t>
            </a:fld>
            <a:endParaRPr lang="zh-CN" altLang="en-US" strike="noStrike" noProof="1"/>
          </a:p>
        </p:txBody>
      </p:sp>
      <p:sp>
        <p:nvSpPr>
          <p:cNvPr id="4" name="页脚占位符 3"/>
          <p:cNvSpPr>
            <a:spLocks noGrp="1"/>
          </p:cNvSpPr>
          <p:nvPr>
            <p:ph type="ftr" sz="quarter" idx="11"/>
          </p:nvPr>
        </p:nvSpPr>
        <p:spPr/>
        <p:txBody>
          <a:bodyPr/>
          <a:lstStyle/>
          <a:p>
            <a:pPr fontAlgn="auto"/>
            <a:endParaRPr lang="zh-CN" altLang="en-US" strike="noStrike" noProof="1"/>
          </a:p>
        </p:txBody>
      </p:sp>
      <p:sp>
        <p:nvSpPr>
          <p:cNvPr id="5" name="灯片编号占位符 4"/>
          <p:cNvSpPr>
            <a:spLocks noGrp="1"/>
          </p:cNvSpPr>
          <p:nvPr>
            <p:ph type="sldNum" sz="quarter" idx="12"/>
          </p:nvPr>
        </p:nvSpPr>
        <p:spPr/>
        <p:txBody>
          <a:bodyPr/>
          <a:lstStyle/>
          <a:p>
            <a:pPr fontAlgn="auto"/>
            <a:fld id="{480A614B-7A5B-4F2F-9614-821D6EA51160}" type="slidenum">
              <a:rPr lang="zh-CN" altLang="en-US" sz="1425" strike="noStrike" noProof="1" smtClean="0">
                <a:latin typeface="+mn-lt"/>
                <a:ea typeface="+mn-ea"/>
                <a:cs typeface="+mn-cs"/>
              </a:rPr>
              <a:t>‹#›</a:t>
            </a:fld>
            <a:endParaRPr lang="zh-CN" altLang="en-US" strike="noStrike" noProof="1"/>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fontAlgn="auto"/>
            <a:fld id="{D0B1E9A6-3BBE-4152-ABC2-7AF76252B64C}" type="datetimeFigureOut">
              <a:rPr lang="zh-CN" altLang="en-US" sz="1425" strike="noStrike" noProof="1" smtClean="0">
                <a:latin typeface="+mn-lt"/>
                <a:ea typeface="+mn-ea"/>
                <a:cs typeface="+mn-cs"/>
              </a:rPr>
              <a:t>2022/7/25</a:t>
            </a:fld>
            <a:endParaRPr lang="zh-CN" altLang="en-US" strike="noStrike" noProof="1"/>
          </a:p>
        </p:txBody>
      </p:sp>
      <p:sp>
        <p:nvSpPr>
          <p:cNvPr id="3" name="页脚占位符 2"/>
          <p:cNvSpPr>
            <a:spLocks noGrp="1"/>
          </p:cNvSpPr>
          <p:nvPr>
            <p:ph type="ftr" sz="quarter" idx="11"/>
          </p:nvPr>
        </p:nvSpPr>
        <p:spPr/>
        <p:txBody>
          <a:bodyPr/>
          <a:lstStyle/>
          <a:p>
            <a:pPr fontAlgn="auto"/>
            <a:endParaRPr lang="zh-CN" altLang="en-US" strike="noStrike" noProof="1"/>
          </a:p>
        </p:txBody>
      </p:sp>
      <p:sp>
        <p:nvSpPr>
          <p:cNvPr id="4" name="灯片编号占位符 3"/>
          <p:cNvSpPr>
            <a:spLocks noGrp="1"/>
          </p:cNvSpPr>
          <p:nvPr>
            <p:ph type="sldNum" sz="quarter" idx="12"/>
          </p:nvPr>
        </p:nvSpPr>
        <p:spPr/>
        <p:txBody>
          <a:bodyPr/>
          <a:lstStyle/>
          <a:p>
            <a:pPr fontAlgn="auto"/>
            <a:fld id="{480A614B-7A5B-4F2F-9614-821D6EA51160}" type="slidenum">
              <a:rPr lang="zh-CN" altLang="en-US" sz="1425" strike="noStrike" noProof="1" smtClean="0">
                <a:latin typeface="+mn-lt"/>
                <a:ea typeface="+mn-ea"/>
                <a:cs typeface="+mn-cs"/>
              </a:rPr>
              <a:t>‹#›</a:t>
            </a:fld>
            <a:endParaRPr lang="zh-CN" altLang="en-US" strike="noStrike" noProof="1"/>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004" y="204300"/>
            <a:ext cx="3008013" cy="871677"/>
          </a:xfrm>
        </p:spPr>
        <p:txBody>
          <a:bodyPr anchor="b"/>
          <a:lstStyle>
            <a:lvl1pPr algn="l">
              <a:defRPr sz="1780" b="1"/>
            </a:lvl1pPr>
          </a:lstStyle>
          <a:p>
            <a:pPr fontAlgn="auto"/>
            <a:r>
              <a:rPr lang="zh-CN" altLang="en-US" sz="2375" strike="noStrike" noProof="1"/>
              <a:t>单击此处编辑母版标题样式</a:t>
            </a:r>
            <a:endParaRPr lang="zh-CN" altLang="en-US" strike="noStrike" noProof="1"/>
          </a:p>
        </p:txBody>
      </p:sp>
      <p:sp>
        <p:nvSpPr>
          <p:cNvPr id="3" name="内容占位符 2"/>
          <p:cNvSpPr>
            <a:spLocks noGrp="1"/>
          </p:cNvSpPr>
          <p:nvPr>
            <p:ph idx="1"/>
          </p:nvPr>
        </p:nvSpPr>
        <p:spPr>
          <a:xfrm>
            <a:off x="3575377" y="204301"/>
            <a:ext cx="5111924" cy="4390165"/>
          </a:xfrm>
        </p:spPr>
        <p:txBody>
          <a:bodyPr/>
          <a:lstStyle>
            <a:lvl1pPr>
              <a:defRPr sz="2850"/>
            </a:lvl1pPr>
            <a:lvl2pPr>
              <a:defRPr sz="2500"/>
            </a:lvl2pPr>
            <a:lvl3pPr>
              <a:defRPr sz="2140"/>
            </a:lvl3pPr>
            <a:lvl4pPr>
              <a:defRPr sz="1780"/>
            </a:lvl4pPr>
            <a:lvl5pPr>
              <a:defRPr sz="1780"/>
            </a:lvl5pPr>
            <a:lvl6pPr>
              <a:defRPr sz="1780"/>
            </a:lvl6pPr>
            <a:lvl7pPr>
              <a:defRPr sz="1780"/>
            </a:lvl7pPr>
            <a:lvl8pPr>
              <a:defRPr sz="1780"/>
            </a:lvl8pPr>
            <a:lvl9pPr>
              <a:defRPr sz="1780"/>
            </a:lvl9pPr>
          </a:lstStyle>
          <a:p>
            <a:pPr lvl="0" fontAlgn="auto"/>
            <a:r>
              <a:rPr lang="zh-CN" altLang="en-US" sz="2850" strike="noStrike" noProof="1"/>
              <a:t>单击此处编辑母版文本样式</a:t>
            </a:r>
            <a:endParaRPr lang="zh-CN" altLang="en-US" strike="noStrike" noProof="1"/>
          </a:p>
          <a:p>
            <a:pPr lvl="1" fontAlgn="auto"/>
            <a:r>
              <a:rPr lang="zh-CN" altLang="en-US" sz="3330" strike="noStrike" noProof="1"/>
              <a:t>第二级</a:t>
            </a:r>
            <a:endParaRPr lang="zh-CN" altLang="en-US" strike="noStrike" noProof="1"/>
          </a:p>
          <a:p>
            <a:pPr lvl="2" fontAlgn="auto"/>
            <a:r>
              <a:rPr lang="zh-CN" altLang="en-US" sz="2855" strike="noStrike" noProof="1"/>
              <a:t>第三级</a:t>
            </a:r>
            <a:endParaRPr lang="zh-CN" altLang="en-US" strike="noStrike" noProof="1"/>
          </a:p>
          <a:p>
            <a:pPr lvl="3" fontAlgn="auto"/>
            <a:r>
              <a:rPr lang="zh-CN" altLang="en-US" sz="2375" strike="noStrike" noProof="1"/>
              <a:t>第四级</a:t>
            </a:r>
            <a:endParaRPr lang="zh-CN" altLang="en-US" strike="noStrike" noProof="1"/>
          </a:p>
          <a:p>
            <a:pPr lvl="4" fontAlgn="auto"/>
            <a:r>
              <a:rPr lang="zh-CN" altLang="en-US" sz="2375" strike="noStrike" noProof="1"/>
              <a:t>第五级</a:t>
            </a:r>
            <a:endParaRPr lang="zh-CN" altLang="en-US" strike="noStrike" noProof="1"/>
          </a:p>
        </p:txBody>
      </p:sp>
      <p:sp>
        <p:nvSpPr>
          <p:cNvPr id="4" name="文本占位符 3"/>
          <p:cNvSpPr>
            <a:spLocks noGrp="1"/>
          </p:cNvSpPr>
          <p:nvPr>
            <p:ph type="body" sz="half" idx="2"/>
          </p:nvPr>
        </p:nvSpPr>
        <p:spPr>
          <a:xfrm>
            <a:off x="457004" y="1075978"/>
            <a:ext cx="3008013" cy="3518488"/>
          </a:xfrm>
        </p:spPr>
        <p:txBody>
          <a:bodyPr/>
          <a:lstStyle>
            <a:lvl1pPr marL="0" indent="0">
              <a:buNone/>
              <a:defRPr sz="1250"/>
            </a:lvl1pPr>
            <a:lvl2pPr marL="407035" indent="0">
              <a:buNone/>
              <a:defRPr sz="1070"/>
            </a:lvl2pPr>
            <a:lvl3pPr marL="814705" indent="0">
              <a:buNone/>
              <a:defRPr sz="895"/>
            </a:lvl3pPr>
            <a:lvl4pPr marL="1222375" indent="0">
              <a:buNone/>
              <a:defRPr sz="805"/>
            </a:lvl4pPr>
            <a:lvl5pPr marL="1630045" indent="0">
              <a:buNone/>
              <a:defRPr sz="805"/>
            </a:lvl5pPr>
            <a:lvl6pPr marL="2037715" indent="0">
              <a:buNone/>
              <a:defRPr sz="805"/>
            </a:lvl6pPr>
            <a:lvl7pPr marL="2445385" indent="0">
              <a:buNone/>
              <a:defRPr sz="805"/>
            </a:lvl7pPr>
            <a:lvl8pPr marL="2852420" indent="0">
              <a:buNone/>
              <a:defRPr sz="805"/>
            </a:lvl8pPr>
            <a:lvl9pPr marL="3260725" indent="0">
              <a:buNone/>
              <a:defRPr sz="805"/>
            </a:lvl9pPr>
          </a:lstStyle>
          <a:p>
            <a:pPr lvl="0" fontAlgn="auto"/>
            <a:r>
              <a:rPr lang="zh-CN" altLang="en-US" sz="1665" strike="noStrike" noProof="1"/>
              <a:t>单击此处编辑母版文本样式</a:t>
            </a:r>
            <a:endParaRPr lang="zh-CN" altLang="en-US" strike="noStrike" noProof="1"/>
          </a:p>
        </p:txBody>
      </p:sp>
      <p:sp>
        <p:nvSpPr>
          <p:cNvPr id="5" name="日期占位符 4"/>
          <p:cNvSpPr>
            <a:spLocks noGrp="1"/>
          </p:cNvSpPr>
          <p:nvPr>
            <p:ph type="dt" sz="half" idx="10"/>
          </p:nvPr>
        </p:nvSpPr>
        <p:spPr/>
        <p:txBody>
          <a:bodyPr/>
          <a:lstStyle/>
          <a:p>
            <a:pPr fontAlgn="auto"/>
            <a:fld id="{D0B1E9A6-3BBE-4152-ABC2-7AF76252B64C}" type="datetimeFigureOut">
              <a:rPr lang="zh-CN" altLang="en-US" sz="1425" strike="noStrike" noProof="1" smtClean="0">
                <a:latin typeface="+mn-lt"/>
                <a:ea typeface="+mn-ea"/>
                <a:cs typeface="+mn-cs"/>
              </a:rPr>
              <a:t>2022/7/25</a:t>
            </a:fld>
            <a:endParaRPr lang="zh-CN" altLang="en-US" strike="noStrike" noProof="1"/>
          </a:p>
        </p:txBody>
      </p:sp>
      <p:sp>
        <p:nvSpPr>
          <p:cNvPr id="6" name="页脚占位符 5"/>
          <p:cNvSpPr>
            <a:spLocks noGrp="1"/>
          </p:cNvSpPr>
          <p:nvPr>
            <p:ph type="ftr" sz="quarter" idx="11"/>
          </p:nvPr>
        </p:nvSpPr>
        <p:spPr/>
        <p:txBody>
          <a:bodyPr/>
          <a:lstStyle/>
          <a:p>
            <a:pPr fontAlgn="auto"/>
            <a:endParaRPr lang="zh-CN" altLang="en-US" strike="noStrike" noProof="1"/>
          </a:p>
        </p:txBody>
      </p:sp>
      <p:sp>
        <p:nvSpPr>
          <p:cNvPr id="7" name="灯片编号占位符 6"/>
          <p:cNvSpPr>
            <a:spLocks noGrp="1"/>
          </p:cNvSpPr>
          <p:nvPr>
            <p:ph type="sldNum" sz="quarter" idx="12"/>
          </p:nvPr>
        </p:nvSpPr>
        <p:spPr/>
        <p:txBody>
          <a:bodyPr/>
          <a:lstStyle/>
          <a:p>
            <a:pPr fontAlgn="auto"/>
            <a:fld id="{480A614B-7A5B-4F2F-9614-821D6EA51160}" type="slidenum">
              <a:rPr lang="zh-CN" altLang="en-US" sz="1425" strike="noStrike" noProof="1" smtClean="0">
                <a:latin typeface="+mn-lt"/>
                <a:ea typeface="+mn-ea"/>
                <a:cs typeface="+mn-cs"/>
              </a:rPr>
              <a:t>‹#›</a:t>
            </a:fld>
            <a:endParaRPr lang="zh-CN" altLang="en-US" strike="noStrike" noProof="1"/>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641" y="3600209"/>
            <a:ext cx="5486864" cy="425245"/>
          </a:xfrm>
        </p:spPr>
        <p:txBody>
          <a:bodyPr anchor="b"/>
          <a:lstStyle>
            <a:lvl1pPr algn="l">
              <a:defRPr sz="1780" b="1"/>
            </a:lvl1pPr>
          </a:lstStyle>
          <a:p>
            <a:pPr fontAlgn="auto"/>
            <a:r>
              <a:rPr lang="zh-CN" altLang="en-US" sz="2375" strike="noStrike" noProof="1"/>
              <a:t>单击此处编辑母版标题样式</a:t>
            </a:r>
            <a:endParaRPr lang="zh-CN" altLang="en-US" strike="noStrike" noProof="1"/>
          </a:p>
        </p:txBody>
      </p:sp>
      <p:sp>
        <p:nvSpPr>
          <p:cNvPr id="3" name="图片占位符 2"/>
          <p:cNvSpPr>
            <a:spLocks noGrp="1"/>
          </p:cNvSpPr>
          <p:nvPr>
            <p:ph type="pic" idx="1"/>
          </p:nvPr>
        </p:nvSpPr>
        <p:spPr>
          <a:xfrm>
            <a:off x="1792641" y="460053"/>
            <a:ext cx="5486864" cy="3085677"/>
          </a:xfrm>
        </p:spPr>
        <p:txBody>
          <a:bodyPr/>
          <a:lstStyle>
            <a:lvl1pPr marL="0" indent="0">
              <a:buNone/>
              <a:defRPr sz="2850"/>
            </a:lvl1pPr>
            <a:lvl2pPr marL="407035" indent="0">
              <a:buNone/>
              <a:defRPr sz="2500"/>
            </a:lvl2pPr>
            <a:lvl3pPr marL="814705" indent="0">
              <a:buNone/>
              <a:defRPr sz="2140"/>
            </a:lvl3pPr>
            <a:lvl4pPr marL="1222375" indent="0">
              <a:buNone/>
              <a:defRPr sz="1780"/>
            </a:lvl4pPr>
            <a:lvl5pPr marL="1630045" indent="0">
              <a:buNone/>
              <a:defRPr sz="1780"/>
            </a:lvl5pPr>
            <a:lvl6pPr marL="2037715" indent="0">
              <a:buNone/>
              <a:defRPr sz="1780"/>
            </a:lvl6pPr>
            <a:lvl7pPr marL="2445385" indent="0">
              <a:buNone/>
              <a:defRPr sz="1780"/>
            </a:lvl7pPr>
            <a:lvl8pPr marL="2852420" indent="0">
              <a:buNone/>
              <a:defRPr sz="1780"/>
            </a:lvl8pPr>
            <a:lvl9pPr marL="3260725" indent="0">
              <a:buNone/>
              <a:defRPr sz="1780"/>
            </a:lvl9pPr>
          </a:lstStyle>
          <a:p>
            <a:pPr fontAlgn="auto"/>
            <a:endParaRPr lang="zh-CN" altLang="en-US" strike="noStrike" noProof="1"/>
          </a:p>
        </p:txBody>
      </p:sp>
      <p:sp>
        <p:nvSpPr>
          <p:cNvPr id="4" name="文本占位符 3"/>
          <p:cNvSpPr>
            <a:spLocks noGrp="1"/>
          </p:cNvSpPr>
          <p:nvPr>
            <p:ph type="body" sz="half" idx="2"/>
          </p:nvPr>
        </p:nvSpPr>
        <p:spPr>
          <a:xfrm>
            <a:off x="1792641" y="4025454"/>
            <a:ext cx="5486864" cy="603818"/>
          </a:xfrm>
        </p:spPr>
        <p:txBody>
          <a:bodyPr/>
          <a:lstStyle>
            <a:lvl1pPr marL="0" indent="0">
              <a:buNone/>
              <a:defRPr sz="1250"/>
            </a:lvl1pPr>
            <a:lvl2pPr marL="407035" indent="0">
              <a:buNone/>
              <a:defRPr sz="1070"/>
            </a:lvl2pPr>
            <a:lvl3pPr marL="814705" indent="0">
              <a:buNone/>
              <a:defRPr sz="895"/>
            </a:lvl3pPr>
            <a:lvl4pPr marL="1222375" indent="0">
              <a:buNone/>
              <a:defRPr sz="805"/>
            </a:lvl4pPr>
            <a:lvl5pPr marL="1630045" indent="0">
              <a:buNone/>
              <a:defRPr sz="805"/>
            </a:lvl5pPr>
            <a:lvl6pPr marL="2037715" indent="0">
              <a:buNone/>
              <a:defRPr sz="805"/>
            </a:lvl6pPr>
            <a:lvl7pPr marL="2445385" indent="0">
              <a:buNone/>
              <a:defRPr sz="805"/>
            </a:lvl7pPr>
            <a:lvl8pPr marL="2852420" indent="0">
              <a:buNone/>
              <a:defRPr sz="805"/>
            </a:lvl8pPr>
            <a:lvl9pPr marL="3260725" indent="0">
              <a:buNone/>
              <a:defRPr sz="805"/>
            </a:lvl9pPr>
          </a:lstStyle>
          <a:p>
            <a:pPr lvl="0" fontAlgn="auto"/>
            <a:r>
              <a:rPr lang="zh-CN" altLang="en-US" sz="1665" strike="noStrike" noProof="1"/>
              <a:t>单击此处编辑母版文本样式</a:t>
            </a:r>
            <a:endParaRPr lang="zh-CN" altLang="en-US" strike="noStrike" noProof="1"/>
          </a:p>
        </p:txBody>
      </p:sp>
      <p:sp>
        <p:nvSpPr>
          <p:cNvPr id="5" name="日期占位符 4"/>
          <p:cNvSpPr>
            <a:spLocks noGrp="1"/>
          </p:cNvSpPr>
          <p:nvPr>
            <p:ph type="dt" sz="half" idx="10"/>
          </p:nvPr>
        </p:nvSpPr>
        <p:spPr/>
        <p:txBody>
          <a:bodyPr/>
          <a:lstStyle/>
          <a:p>
            <a:pPr fontAlgn="auto"/>
            <a:fld id="{D0B1E9A6-3BBE-4152-ABC2-7AF76252B64C}" type="datetimeFigureOut">
              <a:rPr lang="zh-CN" altLang="en-US" sz="1425" strike="noStrike" noProof="1" smtClean="0">
                <a:latin typeface="+mn-lt"/>
                <a:ea typeface="+mn-ea"/>
                <a:cs typeface="+mn-cs"/>
              </a:rPr>
              <a:t>2022/7/25</a:t>
            </a:fld>
            <a:endParaRPr lang="zh-CN" altLang="en-US" strike="noStrike" noProof="1"/>
          </a:p>
        </p:txBody>
      </p:sp>
      <p:sp>
        <p:nvSpPr>
          <p:cNvPr id="6" name="页脚占位符 5"/>
          <p:cNvSpPr>
            <a:spLocks noGrp="1"/>
          </p:cNvSpPr>
          <p:nvPr>
            <p:ph type="ftr" sz="quarter" idx="11"/>
          </p:nvPr>
        </p:nvSpPr>
        <p:spPr/>
        <p:txBody>
          <a:bodyPr/>
          <a:lstStyle/>
          <a:p>
            <a:pPr fontAlgn="auto"/>
            <a:endParaRPr lang="zh-CN" altLang="en-US" strike="noStrike" noProof="1"/>
          </a:p>
        </p:txBody>
      </p:sp>
      <p:sp>
        <p:nvSpPr>
          <p:cNvPr id="7" name="灯片编号占位符 6"/>
          <p:cNvSpPr>
            <a:spLocks noGrp="1"/>
          </p:cNvSpPr>
          <p:nvPr>
            <p:ph type="sldNum" sz="quarter" idx="12"/>
          </p:nvPr>
        </p:nvSpPr>
        <p:spPr/>
        <p:txBody>
          <a:bodyPr/>
          <a:lstStyle/>
          <a:p>
            <a:pPr fontAlgn="auto"/>
            <a:fld id="{480A614B-7A5B-4F2F-9614-821D6EA51160}" type="slidenum">
              <a:rPr lang="zh-CN" altLang="en-US" sz="1425" strike="noStrike" noProof="1" smtClean="0">
                <a:latin typeface="+mn-lt"/>
                <a:ea typeface="+mn-ea"/>
                <a:cs typeface="+mn-cs"/>
              </a:rPr>
              <a:t>‹#›</a:t>
            </a:fld>
            <a:endParaRPr lang="zh-CN" altLang="en-US" strike="noStrike" noProof="1"/>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auto"/>
            <a:r>
              <a:rPr lang="zh-CN" altLang="en-US" sz="5230" strike="noStrike" noProof="1"/>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auto"/>
            <a:r>
              <a:rPr lang="zh-CN" altLang="en-US" sz="2850" strike="noStrike" noProof="1"/>
              <a:t>单击此处编辑母版文本样式</a:t>
            </a:r>
            <a:endParaRPr lang="zh-CN" altLang="en-US" strike="noStrike" noProof="1"/>
          </a:p>
          <a:p>
            <a:pPr lvl="1" fontAlgn="auto"/>
            <a:r>
              <a:rPr lang="zh-CN" altLang="en-US" sz="3330" strike="noStrike" noProof="1"/>
              <a:t>第二级</a:t>
            </a:r>
            <a:endParaRPr lang="zh-CN" altLang="en-US" strike="noStrike" noProof="1"/>
          </a:p>
          <a:p>
            <a:pPr lvl="2" fontAlgn="auto"/>
            <a:r>
              <a:rPr lang="zh-CN" altLang="en-US" sz="2855" strike="noStrike" noProof="1"/>
              <a:t>第三级</a:t>
            </a:r>
            <a:endParaRPr lang="zh-CN" altLang="en-US" strike="noStrike" noProof="1"/>
          </a:p>
          <a:p>
            <a:pPr lvl="3" fontAlgn="auto"/>
            <a:r>
              <a:rPr lang="zh-CN" altLang="en-US" sz="2375" strike="noStrike" noProof="1"/>
              <a:t>第四级</a:t>
            </a:r>
            <a:endParaRPr lang="zh-CN" altLang="en-US" strike="noStrike" noProof="1"/>
          </a:p>
          <a:p>
            <a:pPr lvl="4" fontAlgn="auto"/>
            <a:r>
              <a:rPr lang="zh-CN" altLang="en-US" sz="2375" strike="noStrike" noProof="1"/>
              <a:t>第五级</a:t>
            </a:r>
            <a:endParaRPr lang="zh-CN" altLang="en-US" strike="noStrike" noProof="1"/>
          </a:p>
        </p:txBody>
      </p:sp>
      <p:sp>
        <p:nvSpPr>
          <p:cNvPr id="4" name="日期占位符 3"/>
          <p:cNvSpPr>
            <a:spLocks noGrp="1"/>
          </p:cNvSpPr>
          <p:nvPr>
            <p:ph type="dt" sz="half" idx="10"/>
          </p:nvPr>
        </p:nvSpPr>
        <p:spPr/>
        <p:txBody>
          <a:bodyPr/>
          <a:lstStyle/>
          <a:p>
            <a:pPr fontAlgn="auto"/>
            <a:fld id="{D0B1E9A6-3BBE-4152-ABC2-7AF76252B64C}" type="datetimeFigureOut">
              <a:rPr lang="zh-CN" altLang="en-US" sz="1425" strike="noStrike" noProof="1" smtClean="0">
                <a:latin typeface="+mn-lt"/>
                <a:ea typeface="+mn-ea"/>
                <a:cs typeface="+mn-cs"/>
              </a:rPr>
              <a:t>2022/7/25</a:t>
            </a:fld>
            <a:endParaRPr lang="zh-CN" altLang="en-US" strike="noStrike" noProof="1"/>
          </a:p>
        </p:txBody>
      </p:sp>
      <p:sp>
        <p:nvSpPr>
          <p:cNvPr id="5" name="页脚占位符 4"/>
          <p:cNvSpPr>
            <a:spLocks noGrp="1"/>
          </p:cNvSpPr>
          <p:nvPr>
            <p:ph type="ftr" sz="quarter" idx="11"/>
          </p:nvPr>
        </p:nvSpPr>
        <p:spPr/>
        <p:txBody>
          <a:bodyPr/>
          <a:lstStyle/>
          <a:p>
            <a:pPr fontAlgn="auto"/>
            <a:endParaRPr lang="zh-CN" altLang="en-US" strike="noStrike" noProof="1"/>
          </a:p>
        </p:txBody>
      </p:sp>
      <p:sp>
        <p:nvSpPr>
          <p:cNvPr id="6" name="灯片编号占位符 5"/>
          <p:cNvSpPr>
            <a:spLocks noGrp="1"/>
          </p:cNvSpPr>
          <p:nvPr>
            <p:ph type="sldNum" sz="quarter" idx="12"/>
          </p:nvPr>
        </p:nvSpPr>
        <p:spPr/>
        <p:txBody>
          <a:bodyPr/>
          <a:lstStyle/>
          <a:p>
            <a:pPr fontAlgn="auto"/>
            <a:fld id="{480A614B-7A5B-4F2F-9614-821D6EA51160}" type="slidenum">
              <a:rPr lang="zh-CN" altLang="en-US" sz="1425" strike="noStrike" noProof="1" smtClean="0">
                <a:latin typeface="+mn-lt"/>
                <a:ea typeface="+mn-ea"/>
                <a:cs typeface="+mn-cs"/>
              </a:rPr>
              <a:t>‹#›</a:t>
            </a:fld>
            <a:endParaRPr lang="zh-CN" altLang="en-US" strike="noStrike" noProof="1"/>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30080" y="205813"/>
            <a:ext cx="2057220" cy="4388652"/>
          </a:xfrm>
        </p:spPr>
        <p:txBody>
          <a:bodyPr vert="eaVert"/>
          <a:lstStyle/>
          <a:p>
            <a:pPr fontAlgn="auto"/>
            <a:r>
              <a:rPr lang="zh-CN" altLang="en-US" sz="5230" strike="noStrike" noProof="1"/>
              <a:t>单击此处编辑母版标题样式</a:t>
            </a:r>
            <a:endParaRPr lang="zh-CN" altLang="en-US" strike="noStrike" noProof="1"/>
          </a:p>
        </p:txBody>
      </p:sp>
      <p:sp>
        <p:nvSpPr>
          <p:cNvPr id="3" name="竖排文字占位符 2"/>
          <p:cNvSpPr>
            <a:spLocks noGrp="1"/>
          </p:cNvSpPr>
          <p:nvPr>
            <p:ph type="body" orient="vert" idx="1"/>
          </p:nvPr>
        </p:nvSpPr>
        <p:spPr>
          <a:xfrm>
            <a:off x="457004" y="205813"/>
            <a:ext cx="6037249" cy="4388652"/>
          </a:xfrm>
        </p:spPr>
        <p:txBody>
          <a:bodyPr vert="eaVert"/>
          <a:lstStyle/>
          <a:p>
            <a:pPr lvl="0" fontAlgn="auto"/>
            <a:r>
              <a:rPr lang="zh-CN" altLang="en-US" sz="2850" strike="noStrike" noProof="1"/>
              <a:t>单击此处编辑母版文本样式</a:t>
            </a:r>
            <a:endParaRPr lang="zh-CN" altLang="en-US" strike="noStrike" noProof="1"/>
          </a:p>
          <a:p>
            <a:pPr lvl="1" fontAlgn="auto"/>
            <a:r>
              <a:rPr lang="zh-CN" altLang="en-US" sz="3330" strike="noStrike" noProof="1"/>
              <a:t>第二级</a:t>
            </a:r>
            <a:endParaRPr lang="zh-CN" altLang="en-US" strike="noStrike" noProof="1"/>
          </a:p>
          <a:p>
            <a:pPr lvl="2" fontAlgn="auto"/>
            <a:r>
              <a:rPr lang="zh-CN" altLang="en-US" sz="2855" strike="noStrike" noProof="1"/>
              <a:t>第三级</a:t>
            </a:r>
            <a:endParaRPr lang="zh-CN" altLang="en-US" strike="noStrike" noProof="1"/>
          </a:p>
          <a:p>
            <a:pPr lvl="3" fontAlgn="auto"/>
            <a:r>
              <a:rPr lang="zh-CN" altLang="en-US" sz="2375" strike="noStrike" noProof="1"/>
              <a:t>第四级</a:t>
            </a:r>
            <a:endParaRPr lang="zh-CN" altLang="en-US" strike="noStrike" noProof="1"/>
          </a:p>
          <a:p>
            <a:pPr lvl="4" fontAlgn="auto"/>
            <a:r>
              <a:rPr lang="zh-CN" altLang="en-US" sz="2375" strike="noStrike" noProof="1"/>
              <a:t>第五级</a:t>
            </a:r>
            <a:endParaRPr lang="zh-CN" altLang="en-US" strike="noStrike" noProof="1"/>
          </a:p>
        </p:txBody>
      </p:sp>
      <p:sp>
        <p:nvSpPr>
          <p:cNvPr id="4" name="日期占位符 3"/>
          <p:cNvSpPr>
            <a:spLocks noGrp="1"/>
          </p:cNvSpPr>
          <p:nvPr>
            <p:ph type="dt" sz="half" idx="10"/>
          </p:nvPr>
        </p:nvSpPr>
        <p:spPr/>
        <p:txBody>
          <a:bodyPr/>
          <a:lstStyle/>
          <a:p>
            <a:pPr fontAlgn="auto"/>
            <a:fld id="{D0B1E9A6-3BBE-4152-ABC2-7AF76252B64C}" type="datetimeFigureOut">
              <a:rPr lang="zh-CN" altLang="en-US" sz="1425" strike="noStrike" noProof="1" smtClean="0">
                <a:latin typeface="+mn-lt"/>
                <a:ea typeface="+mn-ea"/>
                <a:cs typeface="+mn-cs"/>
              </a:rPr>
              <a:t>2022/7/25</a:t>
            </a:fld>
            <a:endParaRPr lang="zh-CN" altLang="en-US" strike="noStrike" noProof="1"/>
          </a:p>
        </p:txBody>
      </p:sp>
      <p:sp>
        <p:nvSpPr>
          <p:cNvPr id="5" name="页脚占位符 4"/>
          <p:cNvSpPr>
            <a:spLocks noGrp="1"/>
          </p:cNvSpPr>
          <p:nvPr>
            <p:ph type="ftr" sz="quarter" idx="11"/>
          </p:nvPr>
        </p:nvSpPr>
        <p:spPr/>
        <p:txBody>
          <a:bodyPr/>
          <a:lstStyle/>
          <a:p>
            <a:pPr fontAlgn="auto"/>
            <a:endParaRPr lang="zh-CN" altLang="en-US" strike="noStrike" noProof="1"/>
          </a:p>
        </p:txBody>
      </p:sp>
      <p:sp>
        <p:nvSpPr>
          <p:cNvPr id="6" name="灯片编号占位符 5"/>
          <p:cNvSpPr>
            <a:spLocks noGrp="1"/>
          </p:cNvSpPr>
          <p:nvPr>
            <p:ph type="sldNum" sz="quarter" idx="12"/>
          </p:nvPr>
        </p:nvSpPr>
        <p:spPr/>
        <p:txBody>
          <a:bodyPr/>
          <a:lstStyle/>
          <a:p>
            <a:pPr fontAlgn="auto"/>
            <a:fld id="{480A614B-7A5B-4F2F-9614-821D6EA51160}" type="slidenum">
              <a:rPr lang="zh-CN" altLang="en-US" sz="1425" strike="noStrike" noProof="1" smtClean="0">
                <a:latin typeface="+mn-lt"/>
                <a:ea typeface="+mn-ea"/>
                <a:cs typeface="+mn-cs"/>
              </a:rPr>
              <a:t>‹#›</a:t>
            </a:fld>
            <a:endParaRPr lang="zh-CN" altLang="en-US" strike="noStrike" noProof="1"/>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143038" y="841823"/>
            <a:ext cx="6858227" cy="1790806"/>
          </a:xfrm>
        </p:spPr>
        <p:txBody>
          <a:bodyPr anchor="b"/>
          <a:lstStyle>
            <a:lvl1pPr algn="ctr">
              <a:defRPr sz="4500"/>
            </a:lvl1pPr>
          </a:lstStyle>
          <a:p>
            <a:pPr fontAlgn="auto"/>
            <a:r>
              <a:rPr lang="zh-CN" altLang="en-US" strike="noStrike" noProof="1"/>
              <a:t>单击此处编辑母版标题样式</a:t>
            </a:r>
            <a:endParaRPr lang="en-US" strike="noStrike" noProof="1"/>
          </a:p>
        </p:txBody>
      </p:sp>
      <p:sp>
        <p:nvSpPr>
          <p:cNvPr id="3" name="Subtitle 2"/>
          <p:cNvSpPr>
            <a:spLocks noGrp="1"/>
          </p:cNvSpPr>
          <p:nvPr>
            <p:ph type="subTitle" idx="1"/>
          </p:nvPr>
        </p:nvSpPr>
        <p:spPr>
          <a:xfrm>
            <a:off x="1143038" y="2701688"/>
            <a:ext cx="6858227" cy="1241895"/>
          </a:xfrm>
        </p:spPr>
        <p:txBody>
          <a:bodyPr/>
          <a:lstStyle>
            <a:lvl1pPr marL="0" indent="0" algn="ctr">
              <a:buNone/>
              <a:defRPr sz="1800"/>
            </a:lvl1pPr>
            <a:lvl2pPr marL="342265" indent="0" algn="ctr">
              <a:buNone/>
              <a:defRPr sz="1500"/>
            </a:lvl2pPr>
            <a:lvl3pPr marL="685800" indent="0" algn="ctr">
              <a:buNone/>
              <a:defRPr sz="1350"/>
            </a:lvl3pPr>
            <a:lvl4pPr marL="1028065"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auto"/>
            <a:r>
              <a:rPr lang="zh-CN" altLang="en-US" strike="noStrike" noProof="1"/>
              <a:t>单击此处编辑母版副标题样式</a:t>
            </a:r>
            <a:endParaRPr lang="en-US" strike="noStrike" noProof="1"/>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200" b="0" i="0" u="none" strike="noStrike" kern="1200" cap="none" spc="0" normalizeH="0" baseline="0" noProof="0">
              <a:ln>
                <a:noFill/>
              </a:ln>
              <a:solidFill>
                <a:schemeClr val="tx1"/>
              </a:solidFill>
              <a:effectLst/>
              <a:uLnTx/>
              <a:uFillTx/>
              <a:latin typeface="+mj-lt"/>
              <a:ea typeface="宋体" panose="02010600030101010101" pitchFamily="2" charset="-122"/>
              <a:cs typeface="宋体" panose="02010600030101010101" pitchFamily="2" charset="-122"/>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200" b="0" i="0" u="none" strike="noStrike" kern="1200" cap="none" spc="0" normalizeH="0" baseline="0" noProof="0">
              <a:ln>
                <a:noFill/>
              </a:ln>
              <a:solidFill>
                <a:schemeClr val="tx1"/>
              </a:solidFill>
              <a:effectLst/>
              <a:uLnTx/>
              <a:uFillTx/>
              <a:latin typeface="+mj-lt"/>
              <a:ea typeface="宋体" panose="02010600030101010101" pitchFamily="2" charset="-122"/>
              <a:cs typeface="宋体" panose="02010600030101010101" pitchFamily="2" charset="-122"/>
            </a:endParaRPr>
          </a:p>
        </p:txBody>
      </p:sp>
      <p:sp>
        <p:nvSpPr>
          <p:cNvPr id="6" name="灯片编号占位符 5"/>
          <p:cNvSpPr>
            <a:spLocks noGrp="1"/>
          </p:cNvSpPr>
          <p:nvPr>
            <p:ph type="sldNum" sz="quarter" idx="12"/>
          </p:nvPr>
        </p:nvSpPr>
        <p:spPr/>
        <p:txBody>
          <a:bodyPr/>
          <a:lstStyle/>
          <a:p>
            <a:pPr lvl="0" fontAlgn="base"/>
            <a:fld id="{9A0DB2DC-4C9A-4742-B13C-FB6460FD3503}" type="slidenum">
              <a:rPr lang="en-US" altLang="zh-CN" strike="noStrike" noProof="1" dirty="0">
                <a:latin typeface="Garamond" pitchFamily="18" charset="0"/>
                <a:ea typeface="宋体" panose="02010600030101010101" pitchFamily="2" charset="-122"/>
                <a:cs typeface="+mn-cs"/>
              </a:rPr>
              <a:t>‹#›</a:t>
            </a:fld>
            <a:endParaRPr lang="en-US" altLang="zh-CN" strike="noStrike" noProof="1"/>
          </a:p>
        </p:txBody>
      </p:sp>
    </p:spTree>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63" y="342921"/>
            <a:ext cx="2949276" cy="1200221"/>
          </a:xfrm>
        </p:spPr>
        <p:txBody>
          <a:bodyPr anchor="b"/>
          <a:lstStyle>
            <a:lvl1pPr>
              <a:defRPr sz="2405"/>
            </a:lvl1pPr>
          </a:lstStyle>
          <a:p>
            <a:pPr fontAlgn="auto"/>
            <a:r>
              <a:rPr lang="zh-CN" altLang="en-US" sz="2405" strike="noStrike" noProof="1"/>
              <a:t>单击此处编辑母版标题样式</a:t>
            </a:r>
            <a:endParaRPr lang="en-US" strike="noStrike" noProof="1"/>
          </a:p>
        </p:txBody>
      </p:sp>
      <p:sp>
        <p:nvSpPr>
          <p:cNvPr id="3" name="Content Placeholder 2"/>
          <p:cNvSpPr>
            <a:spLocks noGrp="1"/>
          </p:cNvSpPr>
          <p:nvPr>
            <p:ph idx="1" hasCustomPrompt="1"/>
          </p:nvPr>
        </p:nvSpPr>
        <p:spPr>
          <a:xfrm>
            <a:off x="3887519" y="740613"/>
            <a:ext cx="4629303" cy="3655435"/>
          </a:xfrm>
        </p:spPr>
        <p:txBody>
          <a:bodyPr/>
          <a:lstStyle>
            <a:lvl1pPr>
              <a:defRPr sz="2405"/>
            </a:lvl1pPr>
            <a:lvl2pPr>
              <a:defRPr sz="2105"/>
            </a:lvl2pPr>
            <a:lvl3pPr>
              <a:defRPr sz="1800"/>
            </a:lvl3pPr>
            <a:lvl4pPr>
              <a:defRPr sz="1500"/>
            </a:lvl4pPr>
            <a:lvl5pPr>
              <a:defRPr sz="1500"/>
            </a:lvl5pPr>
            <a:lvl6pPr>
              <a:defRPr sz="1500"/>
            </a:lvl6pPr>
            <a:lvl7pPr>
              <a:defRPr sz="1500"/>
            </a:lvl7pPr>
            <a:lvl8pPr>
              <a:defRPr sz="1500"/>
            </a:lvl8pPr>
            <a:lvl9pPr>
              <a:defRPr sz="1500"/>
            </a:lvl9pPr>
          </a:lstStyle>
          <a:p>
            <a:pPr lvl="0" fontAlgn="auto"/>
            <a:r>
              <a:rPr lang="zh-CN" altLang="en-US" sz="2405" strike="noStrike" noProof="1"/>
              <a:t>编辑母版文本样式</a:t>
            </a:r>
            <a:endParaRPr lang="zh-CN" altLang="en-US" strike="noStrike" noProof="1"/>
          </a:p>
          <a:p>
            <a:pPr lvl="1" fontAlgn="auto"/>
            <a:r>
              <a:rPr lang="zh-CN" altLang="en-US" sz="2105" strike="noStrike" noProof="1"/>
              <a:t>第二级</a:t>
            </a:r>
            <a:endParaRPr lang="zh-CN" altLang="en-US" strike="noStrike" noProof="1"/>
          </a:p>
          <a:p>
            <a:pPr lvl="2" fontAlgn="auto"/>
            <a:r>
              <a:rPr lang="zh-CN" altLang="en-US" strike="noStrike" noProof="1"/>
              <a:t>第三级</a:t>
            </a:r>
          </a:p>
          <a:p>
            <a:pPr lvl="3" fontAlgn="auto"/>
            <a:r>
              <a:rPr lang="zh-CN" altLang="en-US" strike="noStrike" noProof="1"/>
              <a:t>第四级</a:t>
            </a:r>
          </a:p>
          <a:p>
            <a:pPr lvl="4" fontAlgn="auto"/>
            <a:r>
              <a:rPr lang="zh-CN" altLang="en-US" strike="noStrike" noProof="1"/>
              <a:t>第五级</a:t>
            </a:r>
            <a:endParaRPr lang="en-US" strike="noStrike" noProof="1"/>
          </a:p>
        </p:txBody>
      </p:sp>
      <p:sp>
        <p:nvSpPr>
          <p:cNvPr id="4" name="Text Placeholder 3"/>
          <p:cNvSpPr>
            <a:spLocks noGrp="1"/>
          </p:cNvSpPr>
          <p:nvPr>
            <p:ph type="body" sz="half" idx="2" hasCustomPrompt="1"/>
          </p:nvPr>
        </p:nvSpPr>
        <p:spPr>
          <a:xfrm>
            <a:off x="629863" y="1543141"/>
            <a:ext cx="2949276" cy="2858860"/>
          </a:xfrm>
        </p:spPr>
        <p:txBody>
          <a:bodyPr/>
          <a:lstStyle>
            <a:lvl1pPr marL="0" indent="0">
              <a:buNone/>
              <a:defRPr sz="1200"/>
            </a:lvl1pPr>
            <a:lvl2pPr marL="342265" indent="0">
              <a:buNone/>
              <a:defRPr sz="1050"/>
            </a:lvl2pPr>
            <a:lvl3pPr marL="685800" indent="0">
              <a:buNone/>
              <a:defRPr sz="900"/>
            </a:lvl3pPr>
            <a:lvl4pPr marL="1028065"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auto"/>
            <a:r>
              <a:rPr lang="zh-CN" altLang="en-US" strike="noStrike" noProof="1"/>
              <a:t>编辑母版文本样式</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200" b="0" i="0" u="none" strike="noStrike" kern="1200" cap="none" spc="0" normalizeH="0" baseline="0" noProof="0">
              <a:ln>
                <a:noFill/>
              </a:ln>
              <a:solidFill>
                <a:schemeClr val="tx1"/>
              </a:solidFill>
              <a:effectLst/>
              <a:uLnTx/>
              <a:uFillTx/>
              <a:latin typeface="+mj-lt"/>
              <a:ea typeface="宋体" panose="02010600030101010101" pitchFamily="2" charset="-122"/>
              <a:cs typeface="宋体" panose="02010600030101010101" pitchFamily="2" charset="-122"/>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200" b="0" i="0" u="none" strike="noStrike" kern="1200" cap="none" spc="0" normalizeH="0" baseline="0" noProof="0">
              <a:ln>
                <a:noFill/>
              </a:ln>
              <a:solidFill>
                <a:schemeClr val="tx1"/>
              </a:solidFill>
              <a:effectLst/>
              <a:uLnTx/>
              <a:uFillTx/>
              <a:latin typeface="+mj-lt"/>
              <a:ea typeface="宋体" panose="02010600030101010101" pitchFamily="2" charset="-122"/>
              <a:cs typeface="宋体" panose="02010600030101010101" pitchFamily="2" charset="-122"/>
            </a:endParaRPr>
          </a:p>
        </p:txBody>
      </p:sp>
      <p:sp>
        <p:nvSpPr>
          <p:cNvPr id="7" name="灯片编号占位符 6"/>
          <p:cNvSpPr>
            <a:spLocks noGrp="1"/>
          </p:cNvSpPr>
          <p:nvPr>
            <p:ph type="sldNum" sz="quarter" idx="12"/>
          </p:nvPr>
        </p:nvSpPr>
        <p:spPr/>
        <p:txBody>
          <a:bodyPr/>
          <a:lstStyle/>
          <a:p>
            <a:pPr lvl="0" fontAlgn="base"/>
            <a:fld id="{9A0DB2DC-4C9A-4742-B13C-FB6460FD3503}" type="slidenum">
              <a:rPr lang="en-US" altLang="zh-CN" strike="noStrike" noProof="1" dirty="0">
                <a:latin typeface="Garamond" pitchFamily="18" charset="0"/>
                <a:ea typeface="宋体" panose="02010600030101010101" pitchFamily="2" charset="-122"/>
                <a:cs typeface="+mn-cs"/>
              </a:rPr>
              <a:t>‹#›</a:t>
            </a:fld>
            <a:endParaRPr lang="en-US" altLang="zh-CN" strike="noStrike" noProof="1"/>
          </a:p>
        </p:txBody>
      </p:sp>
    </p:spTree>
  </p:cSld>
  <p:clrMapOvr>
    <a:masterClrMapping/>
  </p:clrMapOvr>
  <p:hf sldNum="0" hdr="0" ftr="0" dt="0"/>
</p:sldLayout>
</file>

<file path=ppt/slideLayouts/slideLayout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auto"/>
            <a:r>
              <a:rPr lang="zh-CN" altLang="en-US" strike="noStrike" noProof="1"/>
              <a:t>单击此处编辑母版标题样式</a:t>
            </a:r>
            <a:endParaRPr lang="en-US" strike="noStrike" noProof="1"/>
          </a:p>
        </p:txBody>
      </p:sp>
      <p:sp>
        <p:nvSpPr>
          <p:cNvPr id="3" name="Content Placeholder 2"/>
          <p:cNvSpPr>
            <a:spLocks noGrp="1"/>
          </p:cNvSpPr>
          <p:nvPr>
            <p:ph idx="1" hasCustomPrompt="1"/>
          </p:nvPr>
        </p:nvSpPr>
        <p:spPr/>
        <p:txBody>
          <a:bodyPr/>
          <a:lstStyle/>
          <a:p>
            <a:pPr lvl="0" fontAlgn="auto"/>
            <a:r>
              <a:rPr lang="zh-CN" altLang="en-US" sz="2105" strike="noStrike" noProof="1"/>
              <a:t>编辑母版文本样式</a:t>
            </a:r>
            <a:endParaRPr lang="zh-CN" altLang="en-US" strike="noStrike" noProof="1"/>
          </a:p>
          <a:p>
            <a:pPr lvl="1" fontAlgn="auto"/>
            <a:r>
              <a:rPr lang="zh-CN" altLang="en-US" strike="noStrike" noProof="1"/>
              <a:t>第二级</a:t>
            </a:r>
          </a:p>
          <a:p>
            <a:pPr lvl="2" fontAlgn="auto"/>
            <a:r>
              <a:rPr lang="zh-CN" altLang="en-US" strike="noStrike" noProof="1"/>
              <a:t>第三级</a:t>
            </a:r>
          </a:p>
          <a:p>
            <a:pPr lvl="3" fontAlgn="auto"/>
            <a:r>
              <a:rPr lang="zh-CN" altLang="en-US" sz="1350" strike="noStrike" noProof="1"/>
              <a:t>第四级</a:t>
            </a:r>
            <a:endParaRPr lang="zh-CN" altLang="en-US" strike="noStrike" noProof="1"/>
          </a:p>
          <a:p>
            <a:pPr lvl="4" fontAlgn="auto"/>
            <a:r>
              <a:rPr lang="zh-CN" altLang="en-US" sz="1350" strike="noStrike" noProof="1"/>
              <a:t>第五级</a:t>
            </a:r>
            <a:endParaRPr lang="en-US" strike="noStrike" noProof="1"/>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200" b="0" i="0" u="none" strike="noStrike" kern="1200" cap="none" spc="0" normalizeH="0" baseline="0" noProof="0">
              <a:ln>
                <a:noFill/>
              </a:ln>
              <a:solidFill>
                <a:schemeClr val="tx1"/>
              </a:solidFill>
              <a:effectLst/>
              <a:uLnTx/>
              <a:uFillTx/>
              <a:latin typeface="+mj-lt"/>
              <a:ea typeface="宋体" panose="02010600030101010101" pitchFamily="2" charset="-122"/>
              <a:cs typeface="宋体" panose="02010600030101010101" pitchFamily="2" charset="-122"/>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200" b="0" i="0" u="none" strike="noStrike" kern="1200" cap="none" spc="0" normalizeH="0" baseline="0" noProof="0">
              <a:ln>
                <a:noFill/>
              </a:ln>
              <a:solidFill>
                <a:schemeClr val="tx1"/>
              </a:solidFill>
              <a:effectLst/>
              <a:uLnTx/>
              <a:uFillTx/>
              <a:latin typeface="+mj-lt"/>
              <a:ea typeface="宋体" panose="02010600030101010101" pitchFamily="2" charset="-122"/>
              <a:cs typeface="宋体" panose="02010600030101010101" pitchFamily="2" charset="-122"/>
            </a:endParaRPr>
          </a:p>
        </p:txBody>
      </p:sp>
      <p:sp>
        <p:nvSpPr>
          <p:cNvPr id="6" name="灯片编号占位符 5"/>
          <p:cNvSpPr>
            <a:spLocks noGrp="1"/>
          </p:cNvSpPr>
          <p:nvPr>
            <p:ph type="sldNum" sz="quarter" idx="12"/>
          </p:nvPr>
        </p:nvSpPr>
        <p:spPr/>
        <p:txBody>
          <a:bodyPr/>
          <a:lstStyle/>
          <a:p>
            <a:pPr lvl="0" fontAlgn="base"/>
            <a:fld id="{9A0DB2DC-4C9A-4742-B13C-FB6460FD3503}" type="slidenum">
              <a:rPr lang="en-US" altLang="zh-CN" strike="noStrike" noProof="1" dirty="0">
                <a:latin typeface="Garamond" pitchFamily="18" charset="0"/>
                <a:ea typeface="宋体" panose="02010600030101010101" pitchFamily="2" charset="-122"/>
                <a:cs typeface="+mn-cs"/>
              </a:rPr>
              <a:t>‹#›</a:t>
            </a:fld>
            <a:endParaRPr lang="en-US" altLang="zh-CN" strike="noStrike" noProof="1"/>
          </a:p>
        </p:txBody>
      </p:sp>
    </p:spTree>
  </p:cSld>
  <p:clrMapOvr>
    <a:masterClrMapping/>
  </p:clrMapOvr>
  <p:hf sldNum="0" hdr="0" ftr="0" dt="0"/>
</p:sldLayout>
</file>

<file path=ppt/slideLayouts/slideLayout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909" y="1282379"/>
            <a:ext cx="7886961" cy="2139680"/>
          </a:xfrm>
        </p:spPr>
        <p:txBody>
          <a:bodyPr anchor="b"/>
          <a:lstStyle>
            <a:lvl1pPr>
              <a:defRPr sz="4500"/>
            </a:lvl1pPr>
          </a:lstStyle>
          <a:p>
            <a:pPr fontAlgn="auto"/>
            <a:r>
              <a:rPr lang="zh-CN" altLang="en-US" strike="noStrike" noProof="1"/>
              <a:t>单击此处编辑母版标题样式</a:t>
            </a:r>
            <a:endParaRPr lang="en-US" strike="noStrike" noProof="1"/>
          </a:p>
        </p:txBody>
      </p:sp>
      <p:sp>
        <p:nvSpPr>
          <p:cNvPr id="3" name="Text Placeholder 2"/>
          <p:cNvSpPr>
            <a:spLocks noGrp="1"/>
          </p:cNvSpPr>
          <p:nvPr>
            <p:ph type="body" idx="1" hasCustomPrompt="1"/>
          </p:nvPr>
        </p:nvSpPr>
        <p:spPr>
          <a:xfrm>
            <a:off x="623909" y="3442301"/>
            <a:ext cx="7886961" cy="1125207"/>
          </a:xfrm>
        </p:spPr>
        <p:txBody>
          <a:bodyPr/>
          <a:lstStyle>
            <a:lvl1pPr marL="0" indent="0">
              <a:buNone/>
              <a:defRPr sz="1800">
                <a:solidFill>
                  <a:schemeClr val="tx1">
                    <a:tint val="75000"/>
                  </a:schemeClr>
                </a:solidFill>
              </a:defRPr>
            </a:lvl1pPr>
            <a:lvl2pPr marL="342265" indent="0">
              <a:buNone/>
              <a:defRPr sz="1500">
                <a:solidFill>
                  <a:schemeClr val="tx1">
                    <a:tint val="75000"/>
                  </a:schemeClr>
                </a:solidFill>
              </a:defRPr>
            </a:lvl2pPr>
            <a:lvl3pPr marL="685800" indent="0">
              <a:buNone/>
              <a:defRPr sz="1350">
                <a:solidFill>
                  <a:schemeClr val="tx1">
                    <a:tint val="75000"/>
                  </a:schemeClr>
                </a:solidFill>
              </a:defRPr>
            </a:lvl3pPr>
            <a:lvl4pPr marL="1028065"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auto"/>
            <a:r>
              <a:rPr lang="zh-CN" altLang="en-US" strike="noStrike" noProof="1"/>
              <a:t>编辑母版文本样式</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200" b="0" i="0" u="none" strike="noStrike" kern="1200" cap="none" spc="0" normalizeH="0" baseline="0" noProof="0">
              <a:ln>
                <a:noFill/>
              </a:ln>
              <a:solidFill>
                <a:schemeClr val="tx1"/>
              </a:solidFill>
              <a:effectLst/>
              <a:uLnTx/>
              <a:uFillTx/>
              <a:latin typeface="+mj-lt"/>
              <a:ea typeface="宋体" panose="02010600030101010101" pitchFamily="2" charset="-122"/>
              <a:cs typeface="宋体" panose="02010600030101010101" pitchFamily="2" charset="-122"/>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200" b="0" i="0" u="none" strike="noStrike" kern="1200" cap="none" spc="0" normalizeH="0" baseline="0" noProof="0">
              <a:ln>
                <a:noFill/>
              </a:ln>
              <a:solidFill>
                <a:schemeClr val="tx1"/>
              </a:solidFill>
              <a:effectLst/>
              <a:uLnTx/>
              <a:uFillTx/>
              <a:latin typeface="+mj-lt"/>
              <a:ea typeface="宋体" panose="02010600030101010101" pitchFamily="2" charset="-122"/>
              <a:cs typeface="宋体" panose="02010600030101010101" pitchFamily="2" charset="-122"/>
            </a:endParaRPr>
          </a:p>
        </p:txBody>
      </p:sp>
      <p:sp>
        <p:nvSpPr>
          <p:cNvPr id="6" name="灯片编号占位符 5"/>
          <p:cNvSpPr>
            <a:spLocks noGrp="1"/>
          </p:cNvSpPr>
          <p:nvPr>
            <p:ph type="sldNum" sz="quarter" idx="12"/>
          </p:nvPr>
        </p:nvSpPr>
        <p:spPr/>
        <p:txBody>
          <a:bodyPr/>
          <a:lstStyle/>
          <a:p>
            <a:pPr lvl="0" fontAlgn="base"/>
            <a:fld id="{9A0DB2DC-4C9A-4742-B13C-FB6460FD3503}" type="slidenum">
              <a:rPr lang="en-US" altLang="zh-CN" strike="noStrike" noProof="1" dirty="0">
                <a:latin typeface="Garamond" pitchFamily="18" charset="0"/>
                <a:ea typeface="宋体" panose="02010600030101010101" pitchFamily="2" charset="-122"/>
                <a:cs typeface="+mn-cs"/>
              </a:rPr>
              <a:t>‹#›</a:t>
            </a:fld>
            <a:endParaRPr lang="en-US" altLang="zh-CN" strike="noStrike" noProof="1"/>
          </a:p>
        </p:txBody>
      </p:sp>
    </p:spTree>
  </p:cSld>
  <p:clrMapOvr>
    <a:masterClrMapping/>
  </p:clrMapOvr>
  <p:hf sldNum="0" hdr="0" ftr="0" dt="0"/>
</p:sldLayout>
</file>

<file path=ppt/slideLayouts/slideLayout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auto"/>
            <a:r>
              <a:rPr lang="zh-CN" altLang="en-US" strike="noStrike" noProof="1"/>
              <a:t>单击此处编辑母版标题样式</a:t>
            </a:r>
            <a:endParaRPr lang="en-US" strike="noStrike" noProof="1"/>
          </a:p>
        </p:txBody>
      </p:sp>
      <p:sp>
        <p:nvSpPr>
          <p:cNvPr id="3" name="Content Placeholder 2"/>
          <p:cNvSpPr>
            <a:spLocks noGrp="1"/>
          </p:cNvSpPr>
          <p:nvPr>
            <p:ph sz="half" idx="1" hasCustomPrompt="1"/>
          </p:nvPr>
        </p:nvSpPr>
        <p:spPr>
          <a:xfrm>
            <a:off x="628671" y="1369300"/>
            <a:ext cx="3886329" cy="3263696"/>
          </a:xfrm>
        </p:spPr>
        <p:txBody>
          <a:bodyPr/>
          <a:lstStyle/>
          <a:p>
            <a:pPr lvl="0" fontAlgn="auto"/>
            <a:r>
              <a:rPr lang="zh-CN" altLang="en-US" sz="2105" strike="noStrike" noProof="1"/>
              <a:t>编辑母版文本样式</a:t>
            </a:r>
            <a:endParaRPr lang="zh-CN" altLang="en-US" strike="noStrike" noProof="1"/>
          </a:p>
          <a:p>
            <a:pPr lvl="1" fontAlgn="auto"/>
            <a:r>
              <a:rPr lang="zh-CN" altLang="en-US" strike="noStrike" noProof="1"/>
              <a:t>第二级</a:t>
            </a:r>
          </a:p>
          <a:p>
            <a:pPr lvl="2" fontAlgn="auto"/>
            <a:r>
              <a:rPr lang="zh-CN" altLang="en-US" strike="noStrike" noProof="1"/>
              <a:t>第三级</a:t>
            </a:r>
          </a:p>
          <a:p>
            <a:pPr lvl="3" fontAlgn="auto"/>
            <a:r>
              <a:rPr lang="zh-CN" altLang="en-US" sz="1350" strike="noStrike" noProof="1"/>
              <a:t>第四级</a:t>
            </a:r>
            <a:endParaRPr lang="zh-CN" altLang="en-US" strike="noStrike" noProof="1"/>
          </a:p>
          <a:p>
            <a:pPr lvl="4" fontAlgn="auto"/>
            <a:r>
              <a:rPr lang="zh-CN" altLang="en-US" sz="1350" strike="noStrike" noProof="1"/>
              <a:t>第五级</a:t>
            </a:r>
            <a:endParaRPr lang="en-US" strike="noStrike" noProof="1"/>
          </a:p>
        </p:txBody>
      </p:sp>
      <p:sp>
        <p:nvSpPr>
          <p:cNvPr id="4" name="Content Placeholder 3"/>
          <p:cNvSpPr>
            <a:spLocks noGrp="1"/>
          </p:cNvSpPr>
          <p:nvPr>
            <p:ph sz="half" idx="2" hasCustomPrompt="1"/>
          </p:nvPr>
        </p:nvSpPr>
        <p:spPr>
          <a:xfrm>
            <a:off x="4629303" y="1369300"/>
            <a:ext cx="3886329" cy="3263696"/>
          </a:xfrm>
        </p:spPr>
        <p:txBody>
          <a:bodyPr/>
          <a:lstStyle/>
          <a:p>
            <a:pPr lvl="0" fontAlgn="auto"/>
            <a:r>
              <a:rPr lang="zh-CN" altLang="en-US" sz="2105" strike="noStrike" noProof="1"/>
              <a:t>编辑母版文本样式</a:t>
            </a:r>
            <a:endParaRPr lang="zh-CN" altLang="en-US" strike="noStrike" noProof="1"/>
          </a:p>
          <a:p>
            <a:pPr lvl="1" fontAlgn="auto"/>
            <a:r>
              <a:rPr lang="zh-CN" altLang="en-US" strike="noStrike" noProof="1"/>
              <a:t>第二级</a:t>
            </a:r>
          </a:p>
          <a:p>
            <a:pPr lvl="2" fontAlgn="auto"/>
            <a:r>
              <a:rPr lang="zh-CN" altLang="en-US" strike="noStrike" noProof="1"/>
              <a:t>第三级</a:t>
            </a:r>
          </a:p>
          <a:p>
            <a:pPr lvl="3" fontAlgn="auto"/>
            <a:r>
              <a:rPr lang="zh-CN" altLang="en-US" sz="1350" strike="noStrike" noProof="1"/>
              <a:t>第四级</a:t>
            </a:r>
            <a:endParaRPr lang="zh-CN" altLang="en-US" strike="noStrike" noProof="1"/>
          </a:p>
          <a:p>
            <a:pPr lvl="4" fontAlgn="auto"/>
            <a:r>
              <a:rPr lang="zh-CN" altLang="en-US" sz="1350" strike="noStrike" noProof="1"/>
              <a:t>第五级</a:t>
            </a:r>
            <a:endParaRPr lang="en-US" strike="noStrike" noProof="1"/>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200" b="0" i="0" u="none" strike="noStrike" kern="1200" cap="none" spc="0" normalizeH="0" baseline="0" noProof="0">
              <a:ln>
                <a:noFill/>
              </a:ln>
              <a:solidFill>
                <a:schemeClr val="tx1"/>
              </a:solidFill>
              <a:effectLst/>
              <a:uLnTx/>
              <a:uFillTx/>
              <a:latin typeface="+mj-lt"/>
              <a:ea typeface="宋体" panose="02010600030101010101" pitchFamily="2" charset="-122"/>
              <a:cs typeface="宋体" panose="02010600030101010101" pitchFamily="2" charset="-122"/>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200" b="0" i="0" u="none" strike="noStrike" kern="1200" cap="none" spc="0" normalizeH="0" baseline="0" noProof="0">
              <a:ln>
                <a:noFill/>
              </a:ln>
              <a:solidFill>
                <a:schemeClr val="tx1"/>
              </a:solidFill>
              <a:effectLst/>
              <a:uLnTx/>
              <a:uFillTx/>
              <a:latin typeface="+mj-lt"/>
              <a:ea typeface="宋体" panose="02010600030101010101" pitchFamily="2" charset="-122"/>
              <a:cs typeface="宋体" panose="02010600030101010101" pitchFamily="2" charset="-122"/>
            </a:endParaRPr>
          </a:p>
        </p:txBody>
      </p:sp>
      <p:sp>
        <p:nvSpPr>
          <p:cNvPr id="7" name="灯片编号占位符 6"/>
          <p:cNvSpPr>
            <a:spLocks noGrp="1"/>
          </p:cNvSpPr>
          <p:nvPr>
            <p:ph type="sldNum" sz="quarter" idx="12"/>
          </p:nvPr>
        </p:nvSpPr>
        <p:spPr/>
        <p:txBody>
          <a:bodyPr/>
          <a:lstStyle/>
          <a:p>
            <a:pPr lvl="0" fontAlgn="base"/>
            <a:fld id="{9A0DB2DC-4C9A-4742-B13C-FB6460FD3503}" type="slidenum">
              <a:rPr lang="en-US" altLang="zh-CN" strike="noStrike" noProof="1" dirty="0">
                <a:latin typeface="Garamond" pitchFamily="18" charset="0"/>
                <a:ea typeface="宋体" panose="02010600030101010101" pitchFamily="2" charset="-122"/>
                <a:cs typeface="+mn-cs"/>
              </a:rPr>
              <a:t>‹#›</a:t>
            </a:fld>
            <a:endParaRPr lang="en-US" altLang="zh-CN" strike="noStrike" noProof="1"/>
          </a:p>
        </p:txBody>
      </p:sp>
    </p:spTree>
  </p:cSld>
  <p:clrMapOvr>
    <a:masterClrMapping/>
  </p:clrMapOvr>
  <p:hf sldNum="0" hdr="0" ftr="0" dt="0"/>
</p:sldLayout>
</file>

<file path=ppt/slideLayouts/slideLayout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63" y="273860"/>
            <a:ext cx="7886961" cy="994231"/>
          </a:xfrm>
        </p:spPr>
        <p:txBody>
          <a:bodyPr/>
          <a:lstStyle/>
          <a:p>
            <a:pPr fontAlgn="auto"/>
            <a:r>
              <a:rPr lang="zh-CN" altLang="en-US" strike="noStrike" noProof="1"/>
              <a:t>单击此处编辑母版标题样式</a:t>
            </a:r>
            <a:endParaRPr lang="en-US" strike="noStrike" noProof="1"/>
          </a:p>
        </p:txBody>
      </p:sp>
      <p:sp>
        <p:nvSpPr>
          <p:cNvPr id="3" name="Text Placeholder 2"/>
          <p:cNvSpPr>
            <a:spLocks noGrp="1"/>
          </p:cNvSpPr>
          <p:nvPr>
            <p:ph type="body" idx="1" hasCustomPrompt="1"/>
          </p:nvPr>
        </p:nvSpPr>
        <p:spPr>
          <a:xfrm>
            <a:off x="629863" y="1260946"/>
            <a:ext cx="3868469" cy="617971"/>
          </a:xfrm>
        </p:spPr>
        <p:txBody>
          <a:bodyPr anchor="b"/>
          <a:lstStyle>
            <a:lvl1pPr marL="0" indent="0">
              <a:buNone/>
              <a:defRPr sz="1800" b="1"/>
            </a:lvl1pPr>
            <a:lvl2pPr marL="342265" indent="0">
              <a:buNone/>
              <a:defRPr sz="1500" b="1"/>
            </a:lvl2pPr>
            <a:lvl3pPr marL="685800" indent="0">
              <a:buNone/>
              <a:defRPr sz="1350" b="1"/>
            </a:lvl3pPr>
            <a:lvl4pPr marL="1028065"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fontAlgn="auto"/>
            <a:r>
              <a:rPr lang="zh-CN" altLang="en-US" strike="noStrike" noProof="1"/>
              <a:t>编辑母版文本样式</a:t>
            </a:r>
          </a:p>
        </p:txBody>
      </p:sp>
      <p:sp>
        <p:nvSpPr>
          <p:cNvPr id="4" name="Content Placeholder 3"/>
          <p:cNvSpPr>
            <a:spLocks noGrp="1"/>
          </p:cNvSpPr>
          <p:nvPr>
            <p:ph sz="half" idx="2" hasCustomPrompt="1"/>
          </p:nvPr>
        </p:nvSpPr>
        <p:spPr>
          <a:xfrm>
            <a:off x="629863" y="1878917"/>
            <a:ext cx="3868469" cy="2763605"/>
          </a:xfrm>
        </p:spPr>
        <p:txBody>
          <a:bodyPr/>
          <a:lstStyle/>
          <a:p>
            <a:pPr lvl="0" fontAlgn="auto"/>
            <a:r>
              <a:rPr lang="zh-CN" altLang="en-US" sz="2105" strike="noStrike" noProof="1"/>
              <a:t>编辑母版文本样式</a:t>
            </a:r>
            <a:endParaRPr lang="zh-CN" altLang="en-US" strike="noStrike" noProof="1"/>
          </a:p>
          <a:p>
            <a:pPr lvl="1" fontAlgn="auto"/>
            <a:r>
              <a:rPr lang="zh-CN" altLang="en-US" strike="noStrike" noProof="1"/>
              <a:t>第二级</a:t>
            </a:r>
          </a:p>
          <a:p>
            <a:pPr lvl="2" fontAlgn="auto"/>
            <a:r>
              <a:rPr lang="zh-CN" altLang="en-US" strike="noStrike" noProof="1"/>
              <a:t>第三级</a:t>
            </a:r>
          </a:p>
          <a:p>
            <a:pPr lvl="3" fontAlgn="auto"/>
            <a:r>
              <a:rPr lang="zh-CN" altLang="en-US" sz="1350" strike="noStrike" noProof="1"/>
              <a:t>第四级</a:t>
            </a:r>
            <a:endParaRPr lang="zh-CN" altLang="en-US" strike="noStrike" noProof="1"/>
          </a:p>
          <a:p>
            <a:pPr lvl="4" fontAlgn="auto"/>
            <a:r>
              <a:rPr lang="zh-CN" altLang="en-US" sz="1350" strike="noStrike" noProof="1"/>
              <a:t>第五级</a:t>
            </a:r>
            <a:endParaRPr lang="en-US" strike="noStrike" noProof="1"/>
          </a:p>
        </p:txBody>
      </p:sp>
      <p:sp>
        <p:nvSpPr>
          <p:cNvPr id="5" name="Text Placeholder 4"/>
          <p:cNvSpPr>
            <a:spLocks noGrp="1"/>
          </p:cNvSpPr>
          <p:nvPr>
            <p:ph type="body" sz="quarter" idx="3" hasCustomPrompt="1"/>
          </p:nvPr>
        </p:nvSpPr>
        <p:spPr>
          <a:xfrm>
            <a:off x="4629304" y="1260946"/>
            <a:ext cx="3887519" cy="617971"/>
          </a:xfrm>
        </p:spPr>
        <p:txBody>
          <a:bodyPr anchor="b"/>
          <a:lstStyle>
            <a:lvl1pPr marL="0" indent="0">
              <a:buNone/>
              <a:defRPr sz="1800" b="1"/>
            </a:lvl1pPr>
            <a:lvl2pPr marL="342265" indent="0">
              <a:buNone/>
              <a:defRPr sz="1500" b="1"/>
            </a:lvl2pPr>
            <a:lvl3pPr marL="685800" indent="0">
              <a:buNone/>
              <a:defRPr sz="1350" b="1"/>
            </a:lvl3pPr>
            <a:lvl4pPr marL="1028065"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fontAlgn="auto"/>
            <a:r>
              <a:rPr lang="zh-CN" altLang="en-US" strike="noStrike" noProof="1"/>
              <a:t>编辑母版文本样式</a:t>
            </a:r>
          </a:p>
        </p:txBody>
      </p:sp>
      <p:sp>
        <p:nvSpPr>
          <p:cNvPr id="6" name="Content Placeholder 5"/>
          <p:cNvSpPr>
            <a:spLocks noGrp="1"/>
          </p:cNvSpPr>
          <p:nvPr>
            <p:ph sz="quarter" idx="4" hasCustomPrompt="1"/>
          </p:nvPr>
        </p:nvSpPr>
        <p:spPr>
          <a:xfrm>
            <a:off x="4629304" y="1878917"/>
            <a:ext cx="3887519" cy="2763605"/>
          </a:xfrm>
        </p:spPr>
        <p:txBody>
          <a:bodyPr/>
          <a:lstStyle/>
          <a:p>
            <a:pPr lvl="0" fontAlgn="auto"/>
            <a:r>
              <a:rPr lang="zh-CN" altLang="en-US" sz="2105" strike="noStrike" noProof="1"/>
              <a:t>编辑母版文本样式</a:t>
            </a:r>
            <a:endParaRPr lang="zh-CN" altLang="en-US" strike="noStrike" noProof="1"/>
          </a:p>
          <a:p>
            <a:pPr lvl="1" fontAlgn="auto"/>
            <a:r>
              <a:rPr lang="zh-CN" altLang="en-US" strike="noStrike" noProof="1"/>
              <a:t>第二级</a:t>
            </a:r>
          </a:p>
          <a:p>
            <a:pPr lvl="2" fontAlgn="auto"/>
            <a:r>
              <a:rPr lang="zh-CN" altLang="en-US" strike="noStrike" noProof="1"/>
              <a:t>第三级</a:t>
            </a:r>
          </a:p>
          <a:p>
            <a:pPr lvl="3" fontAlgn="auto"/>
            <a:r>
              <a:rPr lang="zh-CN" altLang="en-US" sz="1350" strike="noStrike" noProof="1"/>
              <a:t>第四级</a:t>
            </a:r>
            <a:endParaRPr lang="zh-CN" altLang="en-US" strike="noStrike" noProof="1"/>
          </a:p>
          <a:p>
            <a:pPr lvl="4" fontAlgn="auto"/>
            <a:r>
              <a:rPr lang="zh-CN" altLang="en-US" sz="1350" strike="noStrike" noProof="1"/>
              <a:t>第五级</a:t>
            </a:r>
            <a:endParaRPr lang="en-US" strike="noStrike" noProof="1"/>
          </a:p>
        </p:txBody>
      </p:sp>
      <p:sp>
        <p:nvSpPr>
          <p:cNvPr id="7" name="日期占位符 6"/>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200" b="0" i="0" u="none" strike="noStrike" kern="1200" cap="none" spc="0" normalizeH="0" baseline="0" noProof="0">
              <a:ln>
                <a:noFill/>
              </a:ln>
              <a:solidFill>
                <a:schemeClr val="tx1"/>
              </a:solidFill>
              <a:effectLst/>
              <a:uLnTx/>
              <a:uFillTx/>
              <a:latin typeface="+mj-lt"/>
              <a:ea typeface="宋体" panose="02010600030101010101" pitchFamily="2" charset="-122"/>
              <a:cs typeface="宋体" panose="02010600030101010101" pitchFamily="2" charset="-122"/>
            </a:endParaRPr>
          </a:p>
        </p:txBody>
      </p:sp>
      <p:sp>
        <p:nvSpPr>
          <p:cNvPr id="8" name="页脚占位符 7"/>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200" b="0" i="0" u="none" strike="noStrike" kern="1200" cap="none" spc="0" normalizeH="0" baseline="0" noProof="0">
              <a:ln>
                <a:noFill/>
              </a:ln>
              <a:solidFill>
                <a:schemeClr val="tx1"/>
              </a:solidFill>
              <a:effectLst/>
              <a:uLnTx/>
              <a:uFillTx/>
              <a:latin typeface="+mj-lt"/>
              <a:ea typeface="宋体" panose="02010600030101010101" pitchFamily="2" charset="-122"/>
              <a:cs typeface="宋体" panose="02010600030101010101" pitchFamily="2" charset="-122"/>
            </a:endParaRPr>
          </a:p>
        </p:txBody>
      </p:sp>
      <p:sp>
        <p:nvSpPr>
          <p:cNvPr id="9" name="灯片编号占位符 8"/>
          <p:cNvSpPr>
            <a:spLocks noGrp="1"/>
          </p:cNvSpPr>
          <p:nvPr>
            <p:ph type="sldNum" sz="quarter" idx="12"/>
          </p:nvPr>
        </p:nvSpPr>
        <p:spPr/>
        <p:txBody>
          <a:bodyPr/>
          <a:lstStyle/>
          <a:p>
            <a:pPr lvl="0" fontAlgn="base"/>
            <a:fld id="{9A0DB2DC-4C9A-4742-B13C-FB6460FD3503}" type="slidenum">
              <a:rPr lang="en-US" altLang="zh-CN" strike="noStrike" noProof="1" dirty="0">
                <a:latin typeface="Garamond" pitchFamily="18" charset="0"/>
                <a:ea typeface="宋体" panose="02010600030101010101" pitchFamily="2" charset="-122"/>
                <a:cs typeface="+mn-cs"/>
              </a:rPr>
              <a:t>‹#›</a:t>
            </a:fld>
            <a:endParaRPr lang="en-US" altLang="zh-CN" strike="noStrike" noProof="1"/>
          </a:p>
        </p:txBody>
      </p:sp>
    </p:spTree>
  </p:cSld>
  <p:clrMapOvr>
    <a:masterClrMapping/>
  </p:clrMapOvr>
  <p:hf sldNum="0" hdr="0" ftr="0" dt="0"/>
</p:sldLayout>
</file>

<file path=ppt/slideLayouts/slideLayout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auto"/>
            <a:r>
              <a:rPr lang="zh-CN" altLang="en-US" strike="noStrike" noProof="1"/>
              <a:t>单击此处编辑母版标题样式</a:t>
            </a:r>
            <a:endParaRPr lang="en-US" strike="noStrike" noProof="1"/>
          </a:p>
        </p:txBody>
      </p:sp>
      <p:sp>
        <p:nvSpPr>
          <p:cNvPr id="3" name="日期占位符 2"/>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200" b="0" i="0" u="none" strike="noStrike" kern="1200" cap="none" spc="0" normalizeH="0" baseline="0" noProof="0">
              <a:ln>
                <a:noFill/>
              </a:ln>
              <a:solidFill>
                <a:schemeClr val="tx1"/>
              </a:solidFill>
              <a:effectLst/>
              <a:uLnTx/>
              <a:uFillTx/>
              <a:latin typeface="+mj-lt"/>
              <a:ea typeface="宋体" panose="02010600030101010101" pitchFamily="2" charset="-122"/>
              <a:cs typeface="宋体" panose="02010600030101010101" pitchFamily="2" charset="-122"/>
            </a:endParaRPr>
          </a:p>
        </p:txBody>
      </p:sp>
      <p:sp>
        <p:nvSpPr>
          <p:cNvPr id="4" name="页脚占位符 3"/>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200" b="0" i="0" u="none" strike="noStrike" kern="1200" cap="none" spc="0" normalizeH="0" baseline="0" noProof="0">
              <a:ln>
                <a:noFill/>
              </a:ln>
              <a:solidFill>
                <a:schemeClr val="tx1"/>
              </a:solidFill>
              <a:effectLst/>
              <a:uLnTx/>
              <a:uFillTx/>
              <a:latin typeface="+mj-lt"/>
              <a:ea typeface="宋体" panose="02010600030101010101" pitchFamily="2" charset="-122"/>
              <a:cs typeface="宋体" panose="02010600030101010101" pitchFamily="2" charset="-122"/>
            </a:endParaRPr>
          </a:p>
        </p:txBody>
      </p:sp>
      <p:sp>
        <p:nvSpPr>
          <p:cNvPr id="5" name="灯片编号占位符 4"/>
          <p:cNvSpPr>
            <a:spLocks noGrp="1"/>
          </p:cNvSpPr>
          <p:nvPr>
            <p:ph type="sldNum" sz="quarter" idx="12"/>
          </p:nvPr>
        </p:nvSpPr>
        <p:spPr/>
        <p:txBody>
          <a:bodyPr/>
          <a:lstStyle/>
          <a:p>
            <a:pPr lvl="0" fontAlgn="base"/>
            <a:fld id="{9A0DB2DC-4C9A-4742-B13C-FB6460FD3503}" type="slidenum">
              <a:rPr lang="en-US" altLang="zh-CN" strike="noStrike" noProof="1" dirty="0">
                <a:latin typeface="Garamond" pitchFamily="18" charset="0"/>
                <a:ea typeface="宋体" panose="02010600030101010101" pitchFamily="2" charset="-122"/>
                <a:cs typeface="+mn-cs"/>
              </a:rPr>
              <a:t>‹#›</a:t>
            </a:fld>
            <a:endParaRPr lang="en-US" altLang="zh-CN" strike="noStrike" noProof="1"/>
          </a:p>
        </p:txBody>
      </p:sp>
    </p:spTree>
  </p:cSld>
  <p:clrMapOvr>
    <a:masterClrMapping/>
  </p:clrMapOvr>
  <p:hf sldNum="0" hdr="0" ftr="0" dt="0"/>
</p:sldLayout>
</file>

<file path=ppt/slideLayouts/slideLayout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200" b="0" i="0" u="none" strike="noStrike" kern="1200" cap="none" spc="0" normalizeH="0" baseline="0" noProof="0">
              <a:ln>
                <a:noFill/>
              </a:ln>
              <a:solidFill>
                <a:schemeClr val="tx1"/>
              </a:solidFill>
              <a:effectLst/>
              <a:uLnTx/>
              <a:uFillTx/>
              <a:latin typeface="+mj-lt"/>
              <a:ea typeface="宋体" panose="02010600030101010101" pitchFamily="2" charset="-122"/>
              <a:cs typeface="宋体" panose="02010600030101010101" pitchFamily="2" charset="-122"/>
            </a:endParaRPr>
          </a:p>
        </p:txBody>
      </p:sp>
      <p:sp>
        <p:nvSpPr>
          <p:cNvPr id="3" name="页脚占位符 2"/>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200" b="0" i="0" u="none" strike="noStrike" kern="1200" cap="none" spc="0" normalizeH="0" baseline="0" noProof="0">
              <a:ln>
                <a:noFill/>
              </a:ln>
              <a:solidFill>
                <a:schemeClr val="tx1"/>
              </a:solidFill>
              <a:effectLst/>
              <a:uLnTx/>
              <a:uFillTx/>
              <a:latin typeface="+mj-lt"/>
              <a:ea typeface="宋体" panose="02010600030101010101" pitchFamily="2" charset="-122"/>
              <a:cs typeface="宋体" panose="02010600030101010101" pitchFamily="2" charset="-122"/>
            </a:endParaRPr>
          </a:p>
        </p:txBody>
      </p:sp>
      <p:sp>
        <p:nvSpPr>
          <p:cNvPr id="4" name="灯片编号占位符 3"/>
          <p:cNvSpPr>
            <a:spLocks noGrp="1"/>
          </p:cNvSpPr>
          <p:nvPr>
            <p:ph type="sldNum" sz="quarter" idx="12"/>
          </p:nvPr>
        </p:nvSpPr>
        <p:spPr/>
        <p:txBody>
          <a:bodyPr/>
          <a:lstStyle/>
          <a:p>
            <a:pPr lvl="0" fontAlgn="base"/>
            <a:fld id="{9A0DB2DC-4C9A-4742-B13C-FB6460FD3503}" type="slidenum">
              <a:rPr lang="en-US" altLang="zh-CN" strike="noStrike" noProof="1" dirty="0">
                <a:latin typeface="Garamond" pitchFamily="18" charset="0"/>
                <a:ea typeface="宋体" panose="02010600030101010101" pitchFamily="2" charset="-122"/>
                <a:cs typeface="+mn-cs"/>
              </a:rPr>
              <a:t>‹#›</a:t>
            </a:fld>
            <a:endParaRPr lang="en-US" altLang="zh-CN" strike="noStrike" noProof="1"/>
          </a:p>
        </p:txBody>
      </p:sp>
    </p:spTree>
  </p:cSld>
  <p:clrMapOvr>
    <a:masterClrMapping/>
  </p:clrMapOvr>
  <p:hf sldNum="0" hdr="0" ftr="0" dt="0"/>
</p:sldLayout>
</file>

<file path=ppt/slideLayouts/slideLayout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63" y="342921"/>
            <a:ext cx="2949276" cy="1200221"/>
          </a:xfrm>
        </p:spPr>
        <p:txBody>
          <a:bodyPr anchor="b"/>
          <a:lstStyle>
            <a:lvl1pPr>
              <a:defRPr sz="2405"/>
            </a:lvl1pPr>
          </a:lstStyle>
          <a:p>
            <a:pPr fontAlgn="auto"/>
            <a:r>
              <a:rPr lang="zh-CN" altLang="en-US" sz="2405" strike="noStrike" noProof="1"/>
              <a:t>单击此处编辑母版标题样式</a:t>
            </a:r>
            <a:endParaRPr lang="en-US" strike="noStrike" noProof="1"/>
          </a:p>
        </p:txBody>
      </p:sp>
      <p:sp>
        <p:nvSpPr>
          <p:cNvPr id="3" name="Content Placeholder 2"/>
          <p:cNvSpPr>
            <a:spLocks noGrp="1"/>
          </p:cNvSpPr>
          <p:nvPr>
            <p:ph idx="1" hasCustomPrompt="1"/>
          </p:nvPr>
        </p:nvSpPr>
        <p:spPr>
          <a:xfrm>
            <a:off x="3887519" y="740613"/>
            <a:ext cx="4629303" cy="3655435"/>
          </a:xfrm>
        </p:spPr>
        <p:txBody>
          <a:bodyPr/>
          <a:lstStyle>
            <a:lvl1pPr>
              <a:defRPr sz="2405"/>
            </a:lvl1pPr>
            <a:lvl2pPr>
              <a:defRPr sz="2105"/>
            </a:lvl2pPr>
            <a:lvl3pPr>
              <a:defRPr sz="1800"/>
            </a:lvl3pPr>
            <a:lvl4pPr>
              <a:defRPr sz="1500"/>
            </a:lvl4pPr>
            <a:lvl5pPr>
              <a:defRPr sz="1500"/>
            </a:lvl5pPr>
            <a:lvl6pPr>
              <a:defRPr sz="1500"/>
            </a:lvl6pPr>
            <a:lvl7pPr>
              <a:defRPr sz="1500"/>
            </a:lvl7pPr>
            <a:lvl8pPr>
              <a:defRPr sz="1500"/>
            </a:lvl8pPr>
            <a:lvl9pPr>
              <a:defRPr sz="1500"/>
            </a:lvl9pPr>
          </a:lstStyle>
          <a:p>
            <a:pPr lvl="0" fontAlgn="auto"/>
            <a:r>
              <a:rPr lang="zh-CN" altLang="en-US" sz="2405" strike="noStrike" noProof="1"/>
              <a:t>编辑母版文本样式</a:t>
            </a:r>
            <a:endParaRPr lang="zh-CN" altLang="en-US" strike="noStrike" noProof="1"/>
          </a:p>
          <a:p>
            <a:pPr lvl="1" fontAlgn="auto"/>
            <a:r>
              <a:rPr lang="zh-CN" altLang="en-US" sz="2105" strike="noStrike" noProof="1"/>
              <a:t>第二级</a:t>
            </a:r>
            <a:endParaRPr lang="zh-CN" altLang="en-US" strike="noStrike" noProof="1"/>
          </a:p>
          <a:p>
            <a:pPr lvl="2" fontAlgn="auto"/>
            <a:r>
              <a:rPr lang="zh-CN" altLang="en-US" strike="noStrike" noProof="1"/>
              <a:t>第三级</a:t>
            </a:r>
          </a:p>
          <a:p>
            <a:pPr lvl="3" fontAlgn="auto"/>
            <a:r>
              <a:rPr lang="zh-CN" altLang="en-US" strike="noStrike" noProof="1"/>
              <a:t>第四级</a:t>
            </a:r>
          </a:p>
          <a:p>
            <a:pPr lvl="4" fontAlgn="auto"/>
            <a:r>
              <a:rPr lang="zh-CN" altLang="en-US" strike="noStrike" noProof="1"/>
              <a:t>第五级</a:t>
            </a:r>
            <a:endParaRPr lang="en-US" strike="noStrike" noProof="1"/>
          </a:p>
        </p:txBody>
      </p:sp>
      <p:sp>
        <p:nvSpPr>
          <p:cNvPr id="4" name="Text Placeholder 3"/>
          <p:cNvSpPr>
            <a:spLocks noGrp="1"/>
          </p:cNvSpPr>
          <p:nvPr>
            <p:ph type="body" sz="half" idx="2" hasCustomPrompt="1"/>
          </p:nvPr>
        </p:nvSpPr>
        <p:spPr>
          <a:xfrm>
            <a:off x="629863" y="1543141"/>
            <a:ext cx="2949276" cy="2858860"/>
          </a:xfrm>
        </p:spPr>
        <p:txBody>
          <a:bodyPr/>
          <a:lstStyle>
            <a:lvl1pPr marL="0" indent="0">
              <a:buNone/>
              <a:defRPr sz="1200"/>
            </a:lvl1pPr>
            <a:lvl2pPr marL="342265" indent="0">
              <a:buNone/>
              <a:defRPr sz="1050"/>
            </a:lvl2pPr>
            <a:lvl3pPr marL="685800" indent="0">
              <a:buNone/>
              <a:defRPr sz="900"/>
            </a:lvl3pPr>
            <a:lvl4pPr marL="1028065"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auto"/>
            <a:r>
              <a:rPr lang="zh-CN" altLang="en-US" strike="noStrike" noProof="1"/>
              <a:t>编辑母版文本样式</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200" b="0" i="0" u="none" strike="noStrike" kern="1200" cap="none" spc="0" normalizeH="0" baseline="0" noProof="0">
              <a:ln>
                <a:noFill/>
              </a:ln>
              <a:solidFill>
                <a:schemeClr val="tx1"/>
              </a:solidFill>
              <a:effectLst/>
              <a:uLnTx/>
              <a:uFillTx/>
              <a:latin typeface="+mj-lt"/>
              <a:ea typeface="宋体" panose="02010600030101010101" pitchFamily="2" charset="-122"/>
              <a:cs typeface="宋体" panose="02010600030101010101" pitchFamily="2" charset="-122"/>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200" b="0" i="0" u="none" strike="noStrike" kern="1200" cap="none" spc="0" normalizeH="0" baseline="0" noProof="0">
              <a:ln>
                <a:noFill/>
              </a:ln>
              <a:solidFill>
                <a:schemeClr val="tx1"/>
              </a:solidFill>
              <a:effectLst/>
              <a:uLnTx/>
              <a:uFillTx/>
              <a:latin typeface="+mj-lt"/>
              <a:ea typeface="宋体" panose="02010600030101010101" pitchFamily="2" charset="-122"/>
              <a:cs typeface="宋体" panose="02010600030101010101" pitchFamily="2" charset="-122"/>
            </a:endParaRPr>
          </a:p>
        </p:txBody>
      </p:sp>
      <p:sp>
        <p:nvSpPr>
          <p:cNvPr id="7" name="灯片编号占位符 6"/>
          <p:cNvSpPr>
            <a:spLocks noGrp="1"/>
          </p:cNvSpPr>
          <p:nvPr>
            <p:ph type="sldNum" sz="quarter" idx="12"/>
          </p:nvPr>
        </p:nvSpPr>
        <p:spPr/>
        <p:txBody>
          <a:bodyPr/>
          <a:lstStyle/>
          <a:p>
            <a:pPr lvl="0" fontAlgn="base"/>
            <a:fld id="{9A0DB2DC-4C9A-4742-B13C-FB6460FD3503}" type="slidenum">
              <a:rPr lang="en-US" altLang="zh-CN" strike="noStrike" noProof="1" dirty="0">
                <a:latin typeface="Garamond" pitchFamily="18" charset="0"/>
                <a:ea typeface="宋体" panose="02010600030101010101" pitchFamily="2" charset="-122"/>
                <a:cs typeface="+mn-cs"/>
              </a:rPr>
              <a:t>‹#›</a:t>
            </a:fld>
            <a:endParaRPr lang="en-US" altLang="zh-CN" strike="noStrike" noProof="1"/>
          </a:p>
        </p:txBody>
      </p:sp>
    </p:spTree>
  </p:cSld>
  <p:clrMapOvr>
    <a:masterClrMapping/>
  </p:clrMapOvr>
  <p:hf sldNum="0" hdr="0" ftr="0" dt="0"/>
</p:sldLayout>
</file>

<file path=ppt/slideLayouts/slideLayout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63" y="342921"/>
            <a:ext cx="2949276" cy="1200221"/>
          </a:xfrm>
        </p:spPr>
        <p:txBody>
          <a:bodyPr anchor="b"/>
          <a:lstStyle>
            <a:lvl1pPr>
              <a:defRPr sz="2405"/>
            </a:lvl1pPr>
          </a:lstStyle>
          <a:p>
            <a:pPr fontAlgn="auto"/>
            <a:r>
              <a:rPr lang="zh-CN" altLang="en-US" sz="2405" strike="noStrike" noProof="1"/>
              <a:t>单击此处编辑母版标题样式</a:t>
            </a:r>
            <a:endParaRPr lang="en-US" strike="noStrike" noProof="1"/>
          </a:p>
        </p:txBody>
      </p:sp>
      <p:sp>
        <p:nvSpPr>
          <p:cNvPr id="3" name="Picture Placeholder 2"/>
          <p:cNvSpPr>
            <a:spLocks noGrp="1" noChangeAspect="1"/>
          </p:cNvSpPr>
          <p:nvPr>
            <p:ph type="pic" idx="1"/>
          </p:nvPr>
        </p:nvSpPr>
        <p:spPr>
          <a:xfrm>
            <a:off x="3887519" y="740613"/>
            <a:ext cx="4629303" cy="3655435"/>
          </a:xfrm>
        </p:spPr>
        <p:txBody>
          <a:bodyPr anchor="t"/>
          <a:lstStyle>
            <a:lvl1pPr marL="0" indent="0">
              <a:buNone/>
              <a:defRPr sz="2405"/>
            </a:lvl1pPr>
            <a:lvl2pPr marL="342265" indent="0">
              <a:buNone/>
              <a:defRPr sz="2105"/>
            </a:lvl2pPr>
            <a:lvl3pPr marL="685800" indent="0">
              <a:buNone/>
              <a:defRPr sz="1800"/>
            </a:lvl3pPr>
            <a:lvl4pPr marL="1028065"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auto"/>
            <a:r>
              <a:rPr lang="zh-CN" altLang="en-US" sz="2405" strike="noStrike" noProof="1"/>
              <a:t>单击图标添加图片</a:t>
            </a:r>
            <a:endParaRPr lang="en-US" strike="noStrike" noProof="1"/>
          </a:p>
        </p:txBody>
      </p:sp>
      <p:sp>
        <p:nvSpPr>
          <p:cNvPr id="4" name="Text Placeholder 3"/>
          <p:cNvSpPr>
            <a:spLocks noGrp="1"/>
          </p:cNvSpPr>
          <p:nvPr>
            <p:ph type="body" sz="half" idx="2" hasCustomPrompt="1"/>
          </p:nvPr>
        </p:nvSpPr>
        <p:spPr>
          <a:xfrm>
            <a:off x="629863" y="1543141"/>
            <a:ext cx="2949276" cy="2858860"/>
          </a:xfrm>
        </p:spPr>
        <p:txBody>
          <a:bodyPr/>
          <a:lstStyle>
            <a:lvl1pPr marL="0" indent="0">
              <a:buNone/>
              <a:defRPr sz="1200"/>
            </a:lvl1pPr>
            <a:lvl2pPr marL="342265" indent="0">
              <a:buNone/>
              <a:defRPr sz="1050"/>
            </a:lvl2pPr>
            <a:lvl3pPr marL="685800" indent="0">
              <a:buNone/>
              <a:defRPr sz="900"/>
            </a:lvl3pPr>
            <a:lvl4pPr marL="1028065"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auto"/>
            <a:r>
              <a:rPr lang="zh-CN" altLang="en-US" strike="noStrike" noProof="1"/>
              <a:t>编辑母版文本样式</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200" b="0" i="0" u="none" strike="noStrike" kern="1200" cap="none" spc="0" normalizeH="0" baseline="0" noProof="0">
              <a:ln>
                <a:noFill/>
              </a:ln>
              <a:solidFill>
                <a:schemeClr val="tx1"/>
              </a:solidFill>
              <a:effectLst/>
              <a:uLnTx/>
              <a:uFillTx/>
              <a:latin typeface="+mj-lt"/>
              <a:ea typeface="宋体" panose="02010600030101010101" pitchFamily="2" charset="-122"/>
              <a:cs typeface="宋体" panose="02010600030101010101" pitchFamily="2" charset="-122"/>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200" b="0" i="0" u="none" strike="noStrike" kern="1200" cap="none" spc="0" normalizeH="0" baseline="0" noProof="0">
              <a:ln>
                <a:noFill/>
              </a:ln>
              <a:solidFill>
                <a:schemeClr val="tx1"/>
              </a:solidFill>
              <a:effectLst/>
              <a:uLnTx/>
              <a:uFillTx/>
              <a:latin typeface="+mj-lt"/>
              <a:ea typeface="宋体" panose="02010600030101010101" pitchFamily="2" charset="-122"/>
              <a:cs typeface="宋体" panose="02010600030101010101" pitchFamily="2" charset="-122"/>
            </a:endParaRPr>
          </a:p>
        </p:txBody>
      </p:sp>
      <p:sp>
        <p:nvSpPr>
          <p:cNvPr id="7" name="灯片编号占位符 6"/>
          <p:cNvSpPr>
            <a:spLocks noGrp="1"/>
          </p:cNvSpPr>
          <p:nvPr>
            <p:ph type="sldNum" sz="quarter" idx="12"/>
          </p:nvPr>
        </p:nvSpPr>
        <p:spPr/>
        <p:txBody>
          <a:bodyPr/>
          <a:lstStyle/>
          <a:p>
            <a:pPr lvl="0" fontAlgn="base"/>
            <a:fld id="{9A0DB2DC-4C9A-4742-B13C-FB6460FD3503}" type="slidenum">
              <a:rPr lang="en-US" altLang="zh-CN" strike="noStrike" noProof="1" dirty="0">
                <a:latin typeface="Garamond" pitchFamily="18" charset="0"/>
                <a:ea typeface="宋体" panose="02010600030101010101" pitchFamily="2" charset="-122"/>
                <a:cs typeface="+mn-cs"/>
              </a:rPr>
              <a:t>‹#›</a:t>
            </a:fld>
            <a:endParaRPr lang="en-US" altLang="zh-CN" strike="noStrike" noProof="1"/>
          </a:p>
        </p:txBody>
      </p:sp>
    </p:spTree>
  </p:cSld>
  <p:clrMapOvr>
    <a:masterClrMapping/>
  </p:clrMapOvr>
  <p:hf sldNum="0" hdr="0" ftr="0" dt="0"/>
</p:sldLayout>
</file>

<file path=ppt/slideLayouts/slideLayout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auto"/>
            <a:r>
              <a:rPr lang="zh-CN" altLang="en-US" strike="noStrike" noProof="1"/>
              <a:t>单击此处编辑母版标题样式</a:t>
            </a:r>
            <a:endParaRPr lang="en-US" strike="noStrike" noProof="1"/>
          </a:p>
        </p:txBody>
      </p:sp>
      <p:sp>
        <p:nvSpPr>
          <p:cNvPr id="3" name="Vertical Text Placeholder 2"/>
          <p:cNvSpPr>
            <a:spLocks noGrp="1"/>
          </p:cNvSpPr>
          <p:nvPr>
            <p:ph type="body" orient="vert" idx="1" hasCustomPrompt="1"/>
          </p:nvPr>
        </p:nvSpPr>
        <p:spPr/>
        <p:txBody>
          <a:bodyPr vert="eaVert"/>
          <a:lstStyle/>
          <a:p>
            <a:pPr lvl="0" fontAlgn="auto"/>
            <a:r>
              <a:rPr lang="zh-CN" altLang="en-US" sz="2105" strike="noStrike" noProof="1"/>
              <a:t>编辑母版文本样式</a:t>
            </a:r>
            <a:endParaRPr lang="zh-CN" altLang="en-US" strike="noStrike" noProof="1"/>
          </a:p>
          <a:p>
            <a:pPr lvl="1" fontAlgn="auto"/>
            <a:r>
              <a:rPr lang="zh-CN" altLang="en-US" strike="noStrike" noProof="1"/>
              <a:t>第二级</a:t>
            </a:r>
          </a:p>
          <a:p>
            <a:pPr lvl="2" fontAlgn="auto"/>
            <a:r>
              <a:rPr lang="zh-CN" altLang="en-US" strike="noStrike" noProof="1"/>
              <a:t>第三级</a:t>
            </a:r>
          </a:p>
          <a:p>
            <a:pPr lvl="3" fontAlgn="auto"/>
            <a:r>
              <a:rPr lang="zh-CN" altLang="en-US" sz="1350" strike="noStrike" noProof="1"/>
              <a:t>第四级</a:t>
            </a:r>
            <a:endParaRPr lang="zh-CN" altLang="en-US" strike="noStrike" noProof="1"/>
          </a:p>
          <a:p>
            <a:pPr lvl="4" fontAlgn="auto"/>
            <a:r>
              <a:rPr lang="zh-CN" altLang="en-US" sz="1350" strike="noStrike" noProof="1"/>
              <a:t>第五级</a:t>
            </a:r>
            <a:endParaRPr lang="en-US" strike="noStrike" noProof="1"/>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200" b="0" i="0" u="none" strike="noStrike" kern="1200" cap="none" spc="0" normalizeH="0" baseline="0" noProof="0">
              <a:ln>
                <a:noFill/>
              </a:ln>
              <a:solidFill>
                <a:schemeClr val="tx1"/>
              </a:solidFill>
              <a:effectLst/>
              <a:uLnTx/>
              <a:uFillTx/>
              <a:latin typeface="+mj-lt"/>
              <a:ea typeface="宋体" panose="02010600030101010101" pitchFamily="2" charset="-122"/>
              <a:cs typeface="宋体" panose="02010600030101010101" pitchFamily="2" charset="-122"/>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200" b="0" i="0" u="none" strike="noStrike" kern="1200" cap="none" spc="0" normalizeH="0" baseline="0" noProof="0">
              <a:ln>
                <a:noFill/>
              </a:ln>
              <a:solidFill>
                <a:schemeClr val="tx1"/>
              </a:solidFill>
              <a:effectLst/>
              <a:uLnTx/>
              <a:uFillTx/>
              <a:latin typeface="+mj-lt"/>
              <a:ea typeface="宋体" panose="02010600030101010101" pitchFamily="2" charset="-122"/>
              <a:cs typeface="宋体" panose="02010600030101010101" pitchFamily="2" charset="-122"/>
            </a:endParaRPr>
          </a:p>
        </p:txBody>
      </p:sp>
      <p:sp>
        <p:nvSpPr>
          <p:cNvPr id="6" name="灯片编号占位符 5"/>
          <p:cNvSpPr>
            <a:spLocks noGrp="1"/>
          </p:cNvSpPr>
          <p:nvPr>
            <p:ph type="sldNum" sz="quarter" idx="12"/>
          </p:nvPr>
        </p:nvSpPr>
        <p:spPr/>
        <p:txBody>
          <a:bodyPr/>
          <a:lstStyle/>
          <a:p>
            <a:pPr lvl="0" fontAlgn="base"/>
            <a:fld id="{9A0DB2DC-4C9A-4742-B13C-FB6460FD3503}" type="slidenum">
              <a:rPr lang="en-US" altLang="zh-CN" strike="noStrike" noProof="1" dirty="0">
                <a:latin typeface="Garamond" pitchFamily="18" charset="0"/>
                <a:ea typeface="宋体" panose="02010600030101010101" pitchFamily="2" charset="-122"/>
                <a:cs typeface="+mn-cs"/>
              </a:rPr>
              <a:t>‹#›</a:t>
            </a:fld>
            <a:endParaRPr lang="en-US" altLang="zh-CN" strike="noStrike" noProof="1"/>
          </a:p>
        </p:txBody>
      </p:sp>
    </p:spTree>
  </p:cSld>
  <p:clrMapOvr>
    <a:masterClrMapping/>
  </p:clrMapOvr>
  <p:hf sldNum="0" hdr="0" ftr="0" dt="0"/>
</p:sldLayout>
</file>

<file path=ppt/slideLayouts/slideLayout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892" y="273860"/>
            <a:ext cx="1971740" cy="4359136"/>
          </a:xfrm>
        </p:spPr>
        <p:txBody>
          <a:bodyPr vert="eaVert"/>
          <a:lstStyle/>
          <a:p>
            <a:pPr fontAlgn="auto"/>
            <a:r>
              <a:rPr lang="zh-CN" altLang="en-US" strike="noStrike" noProof="1"/>
              <a:t>单击此处编辑母版标题样式</a:t>
            </a:r>
            <a:endParaRPr lang="en-US" strike="noStrike" noProof="1"/>
          </a:p>
        </p:txBody>
      </p:sp>
      <p:sp>
        <p:nvSpPr>
          <p:cNvPr id="3" name="Vertical Text Placeholder 2"/>
          <p:cNvSpPr>
            <a:spLocks noGrp="1"/>
          </p:cNvSpPr>
          <p:nvPr>
            <p:ph type="body" orient="vert" idx="1" hasCustomPrompt="1"/>
          </p:nvPr>
        </p:nvSpPr>
        <p:spPr>
          <a:xfrm>
            <a:off x="628671" y="273860"/>
            <a:ext cx="5800917" cy="4359136"/>
          </a:xfrm>
        </p:spPr>
        <p:txBody>
          <a:bodyPr vert="eaVert"/>
          <a:lstStyle/>
          <a:p>
            <a:pPr lvl="0" fontAlgn="auto"/>
            <a:r>
              <a:rPr lang="zh-CN" altLang="en-US" sz="2105" strike="noStrike" noProof="1"/>
              <a:t>编辑母版文本样式</a:t>
            </a:r>
            <a:endParaRPr lang="zh-CN" altLang="en-US" strike="noStrike" noProof="1"/>
          </a:p>
          <a:p>
            <a:pPr lvl="1" fontAlgn="auto"/>
            <a:r>
              <a:rPr lang="zh-CN" altLang="en-US" strike="noStrike" noProof="1"/>
              <a:t>第二级</a:t>
            </a:r>
          </a:p>
          <a:p>
            <a:pPr lvl="2" fontAlgn="auto"/>
            <a:r>
              <a:rPr lang="zh-CN" altLang="en-US" strike="noStrike" noProof="1"/>
              <a:t>第三级</a:t>
            </a:r>
          </a:p>
          <a:p>
            <a:pPr lvl="3" fontAlgn="auto"/>
            <a:r>
              <a:rPr lang="zh-CN" altLang="en-US" sz="1350" strike="noStrike" noProof="1"/>
              <a:t>第四级</a:t>
            </a:r>
            <a:endParaRPr lang="zh-CN" altLang="en-US" strike="noStrike" noProof="1"/>
          </a:p>
          <a:p>
            <a:pPr lvl="4" fontAlgn="auto"/>
            <a:r>
              <a:rPr lang="zh-CN" altLang="en-US" sz="1350" strike="noStrike" noProof="1"/>
              <a:t>第五级</a:t>
            </a:r>
            <a:endParaRPr lang="en-US" strike="noStrike" noProof="1"/>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200" b="0" i="0" u="none" strike="noStrike" kern="1200" cap="none" spc="0" normalizeH="0" baseline="0" noProof="0">
              <a:ln>
                <a:noFill/>
              </a:ln>
              <a:solidFill>
                <a:schemeClr val="tx1"/>
              </a:solidFill>
              <a:effectLst/>
              <a:uLnTx/>
              <a:uFillTx/>
              <a:latin typeface="+mj-lt"/>
              <a:ea typeface="宋体" panose="02010600030101010101" pitchFamily="2" charset="-122"/>
              <a:cs typeface="宋体" panose="02010600030101010101" pitchFamily="2" charset="-122"/>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200" b="0" i="0" u="none" strike="noStrike" kern="1200" cap="none" spc="0" normalizeH="0" baseline="0" noProof="0">
              <a:ln>
                <a:noFill/>
              </a:ln>
              <a:solidFill>
                <a:schemeClr val="tx1"/>
              </a:solidFill>
              <a:effectLst/>
              <a:uLnTx/>
              <a:uFillTx/>
              <a:latin typeface="+mj-lt"/>
              <a:ea typeface="宋体" panose="02010600030101010101" pitchFamily="2" charset="-122"/>
              <a:cs typeface="宋体" panose="02010600030101010101" pitchFamily="2" charset="-122"/>
            </a:endParaRPr>
          </a:p>
        </p:txBody>
      </p:sp>
      <p:sp>
        <p:nvSpPr>
          <p:cNvPr id="6" name="灯片编号占位符 5"/>
          <p:cNvSpPr>
            <a:spLocks noGrp="1"/>
          </p:cNvSpPr>
          <p:nvPr>
            <p:ph type="sldNum" sz="quarter" idx="12"/>
          </p:nvPr>
        </p:nvSpPr>
        <p:spPr/>
        <p:txBody>
          <a:bodyPr/>
          <a:lstStyle/>
          <a:p>
            <a:pPr lvl="0" fontAlgn="base"/>
            <a:fld id="{9A0DB2DC-4C9A-4742-B13C-FB6460FD3503}" type="slidenum">
              <a:rPr lang="en-US" altLang="zh-CN" strike="noStrike" noProof="1" dirty="0">
                <a:latin typeface="Garamond" pitchFamily="18" charset="0"/>
                <a:ea typeface="宋体" panose="02010600030101010101" pitchFamily="2" charset="-122"/>
                <a:cs typeface="+mn-cs"/>
              </a:rPr>
              <a:t>‹#›</a:t>
            </a:fld>
            <a:endParaRPr lang="en-US" altLang="zh-CN" strike="noStrike" noProof="1"/>
          </a:p>
        </p:txBody>
      </p:sp>
    </p:spTree>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63" y="342921"/>
            <a:ext cx="2949276" cy="1200221"/>
          </a:xfrm>
        </p:spPr>
        <p:txBody>
          <a:bodyPr anchor="b"/>
          <a:lstStyle>
            <a:lvl1pPr>
              <a:defRPr sz="2405"/>
            </a:lvl1pPr>
          </a:lstStyle>
          <a:p>
            <a:pPr fontAlgn="auto"/>
            <a:r>
              <a:rPr lang="zh-CN" altLang="en-US" sz="2405" strike="noStrike" noProof="1"/>
              <a:t>单击此处编辑母版标题样式</a:t>
            </a:r>
            <a:endParaRPr lang="en-US" strike="noStrike" noProof="1"/>
          </a:p>
        </p:txBody>
      </p:sp>
      <p:sp>
        <p:nvSpPr>
          <p:cNvPr id="3" name="Picture Placeholder 2"/>
          <p:cNvSpPr>
            <a:spLocks noGrp="1" noChangeAspect="1"/>
          </p:cNvSpPr>
          <p:nvPr>
            <p:ph type="pic" idx="1"/>
          </p:nvPr>
        </p:nvSpPr>
        <p:spPr>
          <a:xfrm>
            <a:off x="3887519" y="740613"/>
            <a:ext cx="4629303" cy="3655435"/>
          </a:xfrm>
        </p:spPr>
        <p:txBody>
          <a:bodyPr anchor="t"/>
          <a:lstStyle>
            <a:lvl1pPr marL="0" indent="0">
              <a:buNone/>
              <a:defRPr sz="2405"/>
            </a:lvl1pPr>
            <a:lvl2pPr marL="342265" indent="0">
              <a:buNone/>
              <a:defRPr sz="2105"/>
            </a:lvl2pPr>
            <a:lvl3pPr marL="685800" indent="0">
              <a:buNone/>
              <a:defRPr sz="1800"/>
            </a:lvl3pPr>
            <a:lvl4pPr marL="1028065"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auto"/>
            <a:r>
              <a:rPr lang="zh-CN" altLang="en-US" sz="2405" strike="noStrike" noProof="1"/>
              <a:t>单击图标添加图片</a:t>
            </a:r>
            <a:endParaRPr lang="en-US" strike="noStrike" noProof="1"/>
          </a:p>
        </p:txBody>
      </p:sp>
      <p:sp>
        <p:nvSpPr>
          <p:cNvPr id="4" name="Text Placeholder 3"/>
          <p:cNvSpPr>
            <a:spLocks noGrp="1"/>
          </p:cNvSpPr>
          <p:nvPr>
            <p:ph type="body" sz="half" idx="2" hasCustomPrompt="1"/>
          </p:nvPr>
        </p:nvSpPr>
        <p:spPr>
          <a:xfrm>
            <a:off x="629863" y="1543141"/>
            <a:ext cx="2949276" cy="2858860"/>
          </a:xfrm>
        </p:spPr>
        <p:txBody>
          <a:bodyPr/>
          <a:lstStyle>
            <a:lvl1pPr marL="0" indent="0">
              <a:buNone/>
              <a:defRPr sz="1200"/>
            </a:lvl1pPr>
            <a:lvl2pPr marL="342265" indent="0">
              <a:buNone/>
              <a:defRPr sz="1050"/>
            </a:lvl2pPr>
            <a:lvl3pPr marL="685800" indent="0">
              <a:buNone/>
              <a:defRPr sz="900"/>
            </a:lvl3pPr>
            <a:lvl4pPr marL="1028065"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auto"/>
            <a:r>
              <a:rPr lang="zh-CN" altLang="en-US" strike="noStrike" noProof="1"/>
              <a:t>编辑母版文本样式</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200" b="0" i="0" u="none" strike="noStrike" kern="1200" cap="none" spc="0" normalizeH="0" baseline="0" noProof="0">
              <a:ln>
                <a:noFill/>
              </a:ln>
              <a:solidFill>
                <a:schemeClr val="tx1"/>
              </a:solidFill>
              <a:effectLst/>
              <a:uLnTx/>
              <a:uFillTx/>
              <a:latin typeface="+mj-lt"/>
              <a:ea typeface="宋体" panose="02010600030101010101" pitchFamily="2" charset="-122"/>
              <a:cs typeface="宋体" panose="02010600030101010101" pitchFamily="2" charset="-122"/>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200" b="0" i="0" u="none" strike="noStrike" kern="1200" cap="none" spc="0" normalizeH="0" baseline="0" noProof="0">
              <a:ln>
                <a:noFill/>
              </a:ln>
              <a:solidFill>
                <a:schemeClr val="tx1"/>
              </a:solidFill>
              <a:effectLst/>
              <a:uLnTx/>
              <a:uFillTx/>
              <a:latin typeface="+mj-lt"/>
              <a:ea typeface="宋体" panose="02010600030101010101" pitchFamily="2" charset="-122"/>
              <a:cs typeface="宋体" panose="02010600030101010101" pitchFamily="2" charset="-122"/>
            </a:endParaRPr>
          </a:p>
        </p:txBody>
      </p:sp>
      <p:sp>
        <p:nvSpPr>
          <p:cNvPr id="7" name="灯片编号占位符 6"/>
          <p:cNvSpPr>
            <a:spLocks noGrp="1"/>
          </p:cNvSpPr>
          <p:nvPr>
            <p:ph type="sldNum" sz="quarter" idx="12"/>
          </p:nvPr>
        </p:nvSpPr>
        <p:spPr/>
        <p:txBody>
          <a:bodyPr/>
          <a:lstStyle/>
          <a:p>
            <a:pPr lvl="0" fontAlgn="base"/>
            <a:fld id="{9A0DB2DC-4C9A-4742-B13C-FB6460FD3503}" type="slidenum">
              <a:rPr lang="en-US" altLang="zh-CN" strike="noStrike" noProof="1" dirty="0">
                <a:latin typeface="Garamond" pitchFamily="18" charset="0"/>
                <a:ea typeface="宋体" panose="02010600030101010101" pitchFamily="2" charset="-122"/>
                <a:cs typeface="+mn-cs"/>
              </a:rPr>
              <a:t>‹#›</a:t>
            </a:fld>
            <a:endParaRPr lang="en-US" altLang="zh-CN" strike="noStrike" noProof="1"/>
          </a:p>
        </p:txBody>
      </p:sp>
    </p:spTree>
  </p:cSld>
  <p:clrMapOvr>
    <a:masterClrMapping/>
  </p:clrMapOvr>
  <p:hf sldNum="0" hdr="0" ftr="0" dt="0"/>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目录A1">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200" b="0" i="0" u="none" strike="noStrike" kern="1200" cap="none" spc="0" normalizeH="0" baseline="0" noProof="0">
              <a:ln>
                <a:noFill/>
              </a:ln>
              <a:solidFill>
                <a:schemeClr val="tx1"/>
              </a:solidFill>
              <a:effectLst/>
              <a:uLnTx/>
              <a:uFillTx/>
              <a:latin typeface="+mj-lt"/>
              <a:ea typeface="宋体" panose="02010600030101010101" pitchFamily="2" charset="-122"/>
              <a:cs typeface="宋体" panose="02010600030101010101" pitchFamily="2" charset="-122"/>
            </a:endParaRPr>
          </a:p>
        </p:txBody>
      </p:sp>
      <p:sp>
        <p:nvSpPr>
          <p:cNvPr id="3" name="页脚占位符 2"/>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200" b="0" i="0" u="none" strike="noStrike" kern="1200" cap="none" spc="0" normalizeH="0" baseline="0" noProof="0">
              <a:ln>
                <a:noFill/>
              </a:ln>
              <a:solidFill>
                <a:schemeClr val="tx1"/>
              </a:solidFill>
              <a:effectLst/>
              <a:uLnTx/>
              <a:uFillTx/>
              <a:latin typeface="+mj-lt"/>
              <a:ea typeface="宋体" panose="02010600030101010101" pitchFamily="2" charset="-122"/>
              <a:cs typeface="宋体" panose="02010600030101010101" pitchFamily="2" charset="-122"/>
            </a:endParaRPr>
          </a:p>
        </p:txBody>
      </p:sp>
      <p:sp>
        <p:nvSpPr>
          <p:cNvPr id="4" name="灯片编号占位符 3"/>
          <p:cNvSpPr>
            <a:spLocks noGrp="1"/>
          </p:cNvSpPr>
          <p:nvPr>
            <p:ph type="sldNum" sz="quarter" idx="12"/>
          </p:nvPr>
        </p:nvSpPr>
        <p:spPr/>
        <p:txBody>
          <a:bodyPr/>
          <a:lstStyle/>
          <a:p>
            <a:pPr lvl="0" fontAlgn="base"/>
            <a:fld id="{9A0DB2DC-4C9A-4742-B13C-FB6460FD3503}" type="slidenum">
              <a:rPr lang="en-US" altLang="zh-CN" strike="noStrike" noProof="1" dirty="0">
                <a:latin typeface="Garamond" pitchFamily="18" charset="0"/>
                <a:ea typeface="宋体" panose="02010600030101010101" pitchFamily="2" charset="-122"/>
                <a:cs typeface="+mn-cs"/>
              </a:rPr>
              <a:t>‹#›</a:t>
            </a:fld>
            <a:endParaRPr lang="en-US" altLang="zh-CN" strike="noStrike" noProof="1"/>
          </a:p>
        </p:txBody>
      </p:sp>
    </p:spTree>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theme" Target="../theme/theme3.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2.xml"/><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theme" Target="../theme/theme4.xml"/><Relationship Id="rId2" Type="http://schemas.openxmlformats.org/officeDocument/2006/relationships/slideLayout" Target="../slideLayouts/slideLayout36.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0" Type="http://schemas.openxmlformats.org/officeDocument/2006/relationships/slideLayout" Target="../slideLayouts/slideLayout44.xml"/><Relationship Id="rId4" Type="http://schemas.openxmlformats.org/officeDocument/2006/relationships/slideLayout" Target="../slideLayouts/slideLayout38.xml"/><Relationship Id="rId9" Type="http://schemas.openxmlformats.org/officeDocument/2006/relationships/slideLayout" Target="../slideLayouts/slideLayout43.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3.xml"/><Relationship Id="rId3" Type="http://schemas.openxmlformats.org/officeDocument/2006/relationships/slideLayout" Target="../slideLayouts/slideLayout48.xml"/><Relationship Id="rId7" Type="http://schemas.openxmlformats.org/officeDocument/2006/relationships/slideLayout" Target="../slideLayouts/slideLayout52.xml"/><Relationship Id="rId12" Type="http://schemas.openxmlformats.org/officeDocument/2006/relationships/theme" Target="../theme/theme5.xml"/><Relationship Id="rId2" Type="http://schemas.openxmlformats.org/officeDocument/2006/relationships/slideLayout" Target="../slideLayouts/slideLayout47.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5" Type="http://schemas.openxmlformats.org/officeDocument/2006/relationships/slideLayout" Target="../slideLayouts/slideLayout50.xml"/><Relationship Id="rId10" Type="http://schemas.openxmlformats.org/officeDocument/2006/relationships/slideLayout" Target="../slideLayouts/slideLayout55.xml"/><Relationship Id="rId4" Type="http://schemas.openxmlformats.org/officeDocument/2006/relationships/slideLayout" Target="../slideLayouts/slideLayout49.xml"/><Relationship Id="rId9" Type="http://schemas.openxmlformats.org/officeDocument/2006/relationships/slideLayout" Target="../slideLayouts/slideLayout54.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4.xml"/><Relationship Id="rId13" Type="http://schemas.openxmlformats.org/officeDocument/2006/relationships/image" Target="../media/image1.png"/><Relationship Id="rId3" Type="http://schemas.openxmlformats.org/officeDocument/2006/relationships/slideLayout" Target="../slideLayouts/slideLayout59.xml"/><Relationship Id="rId7" Type="http://schemas.openxmlformats.org/officeDocument/2006/relationships/slideLayout" Target="../slideLayouts/slideLayout63.xml"/><Relationship Id="rId12" Type="http://schemas.openxmlformats.org/officeDocument/2006/relationships/theme" Target="../theme/theme6.xml"/><Relationship Id="rId2" Type="http://schemas.openxmlformats.org/officeDocument/2006/relationships/slideLayout" Target="../slideLayouts/slideLayout58.xml"/><Relationship Id="rId1" Type="http://schemas.openxmlformats.org/officeDocument/2006/relationships/slideLayout" Target="../slideLayouts/slideLayout57.xml"/><Relationship Id="rId6" Type="http://schemas.openxmlformats.org/officeDocument/2006/relationships/slideLayout" Target="../slideLayouts/slideLayout62.xml"/><Relationship Id="rId11" Type="http://schemas.openxmlformats.org/officeDocument/2006/relationships/slideLayout" Target="../slideLayouts/slideLayout67.xml"/><Relationship Id="rId5" Type="http://schemas.openxmlformats.org/officeDocument/2006/relationships/slideLayout" Target="../slideLayouts/slideLayout61.xml"/><Relationship Id="rId10" Type="http://schemas.openxmlformats.org/officeDocument/2006/relationships/slideLayout" Target="../slideLayouts/slideLayout66.xml"/><Relationship Id="rId4" Type="http://schemas.openxmlformats.org/officeDocument/2006/relationships/slideLayout" Target="../slideLayouts/slideLayout60.xml"/><Relationship Id="rId9" Type="http://schemas.openxmlformats.org/officeDocument/2006/relationships/slideLayout" Target="../slideLayouts/slideLayout65.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5.xml"/><Relationship Id="rId3" Type="http://schemas.openxmlformats.org/officeDocument/2006/relationships/slideLayout" Target="../slideLayouts/slideLayout70.xml"/><Relationship Id="rId7" Type="http://schemas.openxmlformats.org/officeDocument/2006/relationships/slideLayout" Target="../slideLayouts/slideLayout74.xml"/><Relationship Id="rId12" Type="http://schemas.openxmlformats.org/officeDocument/2006/relationships/theme" Target="../theme/theme7.xml"/><Relationship Id="rId2" Type="http://schemas.openxmlformats.org/officeDocument/2006/relationships/slideLayout" Target="../slideLayouts/slideLayout69.xml"/><Relationship Id="rId1" Type="http://schemas.openxmlformats.org/officeDocument/2006/relationships/slideLayout" Target="../slideLayouts/slideLayout68.xml"/><Relationship Id="rId6" Type="http://schemas.openxmlformats.org/officeDocument/2006/relationships/slideLayout" Target="../slideLayouts/slideLayout73.xml"/><Relationship Id="rId11" Type="http://schemas.openxmlformats.org/officeDocument/2006/relationships/slideLayout" Target="../slideLayouts/slideLayout78.xml"/><Relationship Id="rId5" Type="http://schemas.openxmlformats.org/officeDocument/2006/relationships/slideLayout" Target="../slideLayouts/slideLayout72.xml"/><Relationship Id="rId10" Type="http://schemas.openxmlformats.org/officeDocument/2006/relationships/slideLayout" Target="../slideLayouts/slideLayout77.xml"/><Relationship Id="rId4" Type="http://schemas.openxmlformats.org/officeDocument/2006/relationships/slideLayout" Target="../slideLayouts/slideLayout71.xml"/><Relationship Id="rId9" Type="http://schemas.openxmlformats.org/officeDocument/2006/relationships/slideLayout" Target="../slideLayouts/slideLayout76.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86.xml"/><Relationship Id="rId13" Type="http://schemas.openxmlformats.org/officeDocument/2006/relationships/theme" Target="../theme/theme8.xml"/><Relationship Id="rId3" Type="http://schemas.openxmlformats.org/officeDocument/2006/relationships/slideLayout" Target="../slideLayouts/slideLayout81.xml"/><Relationship Id="rId7" Type="http://schemas.openxmlformats.org/officeDocument/2006/relationships/slideLayout" Target="../slideLayouts/slideLayout85.xml"/><Relationship Id="rId12" Type="http://schemas.openxmlformats.org/officeDocument/2006/relationships/slideLayout" Target="../slideLayouts/slideLayout90.xml"/><Relationship Id="rId2" Type="http://schemas.openxmlformats.org/officeDocument/2006/relationships/slideLayout" Target="../slideLayouts/slideLayout80.xml"/><Relationship Id="rId1" Type="http://schemas.openxmlformats.org/officeDocument/2006/relationships/slideLayout" Target="../slideLayouts/slideLayout79.xml"/><Relationship Id="rId6" Type="http://schemas.openxmlformats.org/officeDocument/2006/relationships/slideLayout" Target="../slideLayouts/slideLayout84.xml"/><Relationship Id="rId11" Type="http://schemas.openxmlformats.org/officeDocument/2006/relationships/slideLayout" Target="../slideLayouts/slideLayout89.xml"/><Relationship Id="rId5" Type="http://schemas.openxmlformats.org/officeDocument/2006/relationships/slideLayout" Target="../slideLayouts/slideLayout83.xml"/><Relationship Id="rId15" Type="http://schemas.openxmlformats.org/officeDocument/2006/relationships/image" Target="../media/image2.png"/><Relationship Id="rId10" Type="http://schemas.openxmlformats.org/officeDocument/2006/relationships/slideLayout" Target="../slideLayouts/slideLayout88.xml"/><Relationship Id="rId4" Type="http://schemas.openxmlformats.org/officeDocument/2006/relationships/slideLayout" Target="../slideLayouts/slideLayout82.xml"/><Relationship Id="rId9" Type="http://schemas.openxmlformats.org/officeDocument/2006/relationships/slideLayout" Target="../slideLayouts/slideLayout87.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a:xfrm>
            <a:off x="628650" y="274638"/>
            <a:ext cx="7886700" cy="993775"/>
          </a:xfrm>
          <a:prstGeom prst="rect">
            <a:avLst/>
          </a:prstGeom>
          <a:noFill/>
          <a:ln w="9525">
            <a:noFill/>
          </a:ln>
        </p:spPr>
        <p:txBody>
          <a:bodyPr vert="horz" lIns="91440" tIns="45720" rIns="91440" bIns="45720" anchor="ctr" anchorCtr="0"/>
          <a:lstStyle/>
          <a:p>
            <a:pPr lvl="0"/>
            <a:r>
              <a:rPr lang="zh-CN" altLang="en-US"/>
              <a:t>单击此处编辑母版标题样式</a:t>
            </a:r>
            <a:endParaRPr lang="en-US" altLang="zh-CN" dirty="0"/>
          </a:p>
        </p:txBody>
      </p:sp>
      <p:sp>
        <p:nvSpPr>
          <p:cNvPr id="3" name="Text Placeholder 2"/>
          <p:cNvSpPr>
            <a:spLocks noGrp="1"/>
          </p:cNvSpPr>
          <p:nvPr>
            <p:ph type="body" idx="1"/>
          </p:nvPr>
        </p:nvSpPr>
        <p:spPr>
          <a:xfrm>
            <a:off x="628650" y="1370013"/>
            <a:ext cx="7886700" cy="3262313"/>
          </a:xfrm>
          <a:prstGeom prst="rect">
            <a:avLst/>
          </a:prstGeom>
        </p:spPr>
        <p:txBody>
          <a:bodyPr vert="horz" lIns="91440" tIns="45720" rIns="91440" bIns="45720" rtlCol="0">
            <a:normAutofit/>
          </a:bodyPr>
          <a:lstStyle/>
          <a:p>
            <a:pPr lvl="0" fontAlgn="auto"/>
            <a:r>
              <a:rPr lang="zh-CN" altLang="en-US" sz="2105" strike="noStrike" noProof="1"/>
              <a:t>编辑母版文本样式</a:t>
            </a:r>
            <a:endParaRPr lang="zh-CN" altLang="en-US" strike="noStrike" noProof="1"/>
          </a:p>
          <a:p>
            <a:pPr lvl="1" fontAlgn="auto"/>
            <a:r>
              <a:rPr lang="zh-CN" altLang="en-US" strike="noStrike" noProof="1"/>
              <a:t>第二级</a:t>
            </a:r>
          </a:p>
          <a:p>
            <a:pPr lvl="2" fontAlgn="auto"/>
            <a:r>
              <a:rPr lang="zh-CN" altLang="en-US" strike="noStrike" noProof="1"/>
              <a:t>第三级</a:t>
            </a:r>
          </a:p>
          <a:p>
            <a:pPr lvl="3" fontAlgn="auto"/>
            <a:r>
              <a:rPr lang="zh-CN" altLang="en-US" sz="1350" strike="noStrike" noProof="1"/>
              <a:t>第四级</a:t>
            </a:r>
            <a:endParaRPr lang="zh-CN" altLang="en-US" strike="noStrike" noProof="1"/>
          </a:p>
          <a:p>
            <a:pPr lvl="4" fontAlgn="auto"/>
            <a:r>
              <a:rPr lang="zh-CN" altLang="en-US" sz="1350" strike="noStrike" noProof="1"/>
              <a:t>第五级</a:t>
            </a:r>
            <a:endParaRPr lang="en-US" strike="noStrike" noProof="1"/>
          </a:p>
        </p:txBody>
      </p:sp>
      <p:sp>
        <p:nvSpPr>
          <p:cNvPr id="4" name="Date Placeholder 3"/>
          <p:cNvSpPr>
            <a:spLocks noGrp="1"/>
          </p:cNvSpPr>
          <p:nvPr>
            <p:ph type="dt" sz="half" idx="2"/>
          </p:nvPr>
        </p:nvSpPr>
        <p:spPr>
          <a:xfrm>
            <a:off x="628650" y="4767263"/>
            <a:ext cx="2057400" cy="274638"/>
          </a:xfrm>
          <a:prstGeom prst="rect">
            <a:avLst/>
          </a:prstGeom>
        </p:spPr>
        <p:txBody>
          <a:bodyPr vert="horz" lIns="91440" tIns="45720" rIns="91440" bIns="45720" rtlCol="0" anchor="ctr"/>
          <a:lstStyle>
            <a:lvl1pPr algn="l">
              <a:defRPr sz="900">
                <a:solidFill>
                  <a:schemeClr val="tx1">
                    <a:tint val="75000"/>
                  </a:schemeClr>
                </a:solidFill>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200" b="0" i="0" u="none" strike="noStrike" kern="1200" cap="none" spc="0" normalizeH="0" baseline="0" noProof="0">
              <a:ln>
                <a:noFill/>
              </a:ln>
              <a:solidFill>
                <a:schemeClr val="tx1"/>
              </a:solidFill>
              <a:effectLst/>
              <a:uLnTx/>
              <a:uFillTx/>
              <a:latin typeface="+mj-lt"/>
              <a:ea typeface="宋体" panose="02010600030101010101" pitchFamily="2" charset="-122"/>
              <a:cs typeface="宋体" panose="02010600030101010101" pitchFamily="2" charset="-122"/>
            </a:endParaRPr>
          </a:p>
        </p:txBody>
      </p:sp>
      <p:sp>
        <p:nvSpPr>
          <p:cNvPr id="5" name="Footer Placeholder 4"/>
          <p:cNvSpPr>
            <a:spLocks noGrp="1"/>
          </p:cNvSpPr>
          <p:nvPr>
            <p:ph type="ftr" sz="quarter" idx="3"/>
          </p:nvPr>
        </p:nvSpPr>
        <p:spPr>
          <a:xfrm>
            <a:off x="3028950" y="4767263"/>
            <a:ext cx="3086100" cy="274638"/>
          </a:xfrm>
          <a:prstGeom prst="rect">
            <a:avLst/>
          </a:prstGeom>
        </p:spPr>
        <p:txBody>
          <a:bodyPr vert="horz" lIns="91440" tIns="45720" rIns="91440" bIns="45720" rtlCol="0" anchor="ctr"/>
          <a:lstStyle>
            <a:lvl1pPr algn="ctr">
              <a:defRPr sz="900">
                <a:solidFill>
                  <a:schemeClr val="tx1">
                    <a:tint val="75000"/>
                  </a:schemeClr>
                </a:solidFill>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200" b="0" i="0" u="none" strike="noStrike" kern="1200" cap="none" spc="0" normalizeH="0" baseline="0" noProof="0">
              <a:ln>
                <a:noFill/>
              </a:ln>
              <a:solidFill>
                <a:schemeClr val="tx1"/>
              </a:solidFill>
              <a:effectLst/>
              <a:uLnTx/>
              <a:uFillTx/>
              <a:latin typeface="+mj-lt"/>
              <a:ea typeface="宋体" panose="02010600030101010101" pitchFamily="2" charset="-122"/>
              <a:cs typeface="宋体" panose="02010600030101010101" pitchFamily="2" charset="-122"/>
            </a:endParaRPr>
          </a:p>
        </p:txBody>
      </p:sp>
      <p:sp>
        <p:nvSpPr>
          <p:cNvPr id="6" name="Slide Number Placeholder 5"/>
          <p:cNvSpPr>
            <a:spLocks noGrp="1"/>
          </p:cNvSpPr>
          <p:nvPr>
            <p:ph type="sldNum" sz="quarter" idx="4"/>
          </p:nvPr>
        </p:nvSpPr>
        <p:spPr>
          <a:xfrm>
            <a:off x="6457950" y="4767263"/>
            <a:ext cx="2057400" cy="274638"/>
          </a:xfrm>
          <a:prstGeom prst="rect">
            <a:avLst/>
          </a:prstGeom>
        </p:spPr>
        <p:txBody>
          <a:bodyPr vert="horz" lIns="91440" tIns="45720" rIns="91440" bIns="45720" rtlCol="0" anchor="ctr"/>
          <a:lstStyle>
            <a:lvl1pPr algn="r">
              <a:defRPr sz="900">
                <a:solidFill>
                  <a:srgbClr val="898989"/>
                </a:solidFill>
                <a:latin typeface="Garamond" pitchFamily="18" charset="0"/>
                <a:ea typeface="宋体" panose="02010600030101010101" pitchFamily="2" charset="-122"/>
              </a:defRPr>
            </a:lvl1pPr>
          </a:lstStyle>
          <a:p>
            <a:pPr lvl="0" fontAlgn="base"/>
            <a:fld id="{9A0DB2DC-4C9A-4742-B13C-FB6460FD3503}" type="slidenum">
              <a:rPr lang="en-US" altLang="zh-CN" strike="noStrike" noProof="1" dirty="0">
                <a:latin typeface="Garamond" pitchFamily="18" charset="0"/>
                <a:ea typeface="宋体" panose="02010600030101010101" pitchFamily="2" charset="-122"/>
                <a:cs typeface="+mn-cs"/>
              </a:rPr>
              <a:t>‹#›</a:t>
            </a:fld>
            <a:endParaRPr lang="en-US" altLang="zh-CN" strike="noStrike" noProof="1"/>
          </a:p>
        </p:txBody>
      </p:sp>
      <p:pic>
        <p:nvPicPr>
          <p:cNvPr id="1031" name="图片 6"/>
          <p:cNvPicPr>
            <a:picLocks noChangeAspect="1"/>
          </p:cNvPicPr>
          <p:nvPr/>
        </p:nvPicPr>
        <p:blipFill>
          <a:blip r:embed="rId14"/>
          <a:stretch>
            <a:fillRect/>
          </a:stretch>
        </p:blipFill>
        <p:spPr>
          <a:xfrm>
            <a:off x="7524750" y="4852988"/>
            <a:ext cx="1495425" cy="192087"/>
          </a:xfrm>
          <a:prstGeom prst="rect">
            <a:avLst/>
          </a:prstGeom>
          <a:noFill/>
          <a:ln w="9525">
            <a:noFill/>
          </a:ln>
        </p:spPr>
      </p:pic>
      <p:sp>
        <p:nvSpPr>
          <p:cNvPr id="8" name="文本框 7"/>
          <p:cNvSpPr txBox="1"/>
          <p:nvPr/>
        </p:nvSpPr>
        <p:spPr>
          <a:xfrm>
            <a:off x="79375" y="4852988"/>
            <a:ext cx="1223963" cy="230188"/>
          </a:xfrm>
          <a:prstGeom prst="rect">
            <a:avLst/>
          </a:prstGeom>
          <a:noFill/>
        </p:spPr>
        <p:txBody>
          <a:bodyPr wrap="none" rtlCol="0">
            <a:spAutoFit/>
          </a:bodyPr>
          <a:lstStyle/>
          <a:p>
            <a:pPr fontAlgn="base"/>
            <a:r>
              <a:rPr lang="zh-CN" altLang="en-US" sz="895" strike="noStrike" noProof="1">
                <a:latin typeface="微软雅黑 Light" pitchFamily="34" charset="-122"/>
                <a:ea typeface="微软雅黑 Light" pitchFamily="34" charset="-122"/>
                <a:cs typeface="+mn-cs"/>
              </a:rPr>
              <a:t>▲</a:t>
            </a:r>
            <a:r>
              <a:rPr lang="zh-CN" altLang="en-US" sz="805" strike="noStrike" noProof="1">
                <a:latin typeface="微软雅黑 Light" pitchFamily="34" charset="-122"/>
                <a:ea typeface="微软雅黑 Light" pitchFamily="34" charset="-122"/>
                <a:cs typeface="+mn-cs"/>
              </a:rPr>
              <a:t>版权归经世教育所有</a:t>
            </a:r>
            <a:endParaRPr lang="zh-CN" altLang="en-US" sz="805" strike="noStrike" noProof="1">
              <a:latin typeface="微软雅黑 Light" pitchFamily="34" charset="-122"/>
              <a:ea typeface="微软雅黑 Light" pitchFamily="34" charset="-122"/>
            </a:endParaRPr>
          </a:p>
        </p:txBody>
      </p:sp>
      <p:pic>
        <p:nvPicPr>
          <p:cNvPr id="1033" name="图片 1" descr="logo"/>
          <p:cNvPicPr>
            <a:picLocks noChangeAspect="1"/>
          </p:cNvPicPr>
          <p:nvPr userDrawn="1"/>
        </p:nvPicPr>
        <p:blipFill>
          <a:blip r:embed="rId15"/>
          <a:stretch>
            <a:fillRect/>
          </a:stretch>
        </p:blipFill>
        <p:spPr>
          <a:xfrm>
            <a:off x="6723063" y="619125"/>
            <a:ext cx="1717675" cy="400050"/>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ct val="150000"/>
        </a:spcBef>
        <a:buFont typeface="Arial" panose="020B0604020202020204" pitchFamily="34" charset="0"/>
        <a:buChar char="•"/>
        <a:defRPr sz="2105"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6585"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2385"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265"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065"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2F2F2"/>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6375"/>
            <a:ext cx="8229600" cy="857250"/>
          </a:xfrm>
          <a:prstGeom prst="rect">
            <a:avLst/>
          </a:prstGeom>
        </p:spPr>
        <p:txBody>
          <a:bodyPr vert="horz" lIns="91440" tIns="45720" rIns="91440" bIns="45720" rtlCol="0" anchor="ctr">
            <a:normAutofit/>
          </a:bodyPr>
          <a:lstStyle/>
          <a:p>
            <a:pPr fontAlgn="auto"/>
            <a:r>
              <a:rPr lang="zh-CN" altLang="en-US" sz="3925" strike="noStrike" noProof="1"/>
              <a:t>单击此处编辑母版标题样式</a:t>
            </a:r>
            <a:endParaRPr lang="zh-CN" altLang="en-US" strike="noStrike" noProof="1"/>
          </a:p>
        </p:txBody>
      </p:sp>
      <p:sp>
        <p:nvSpPr>
          <p:cNvPr id="3" name="文本占位符 2"/>
          <p:cNvSpPr>
            <a:spLocks noGrp="1"/>
          </p:cNvSpPr>
          <p:nvPr>
            <p:ph type="body" idx="1"/>
          </p:nvPr>
        </p:nvSpPr>
        <p:spPr>
          <a:xfrm>
            <a:off x="457200" y="1200150"/>
            <a:ext cx="8229600" cy="3394075"/>
          </a:xfrm>
          <a:prstGeom prst="rect">
            <a:avLst/>
          </a:prstGeom>
        </p:spPr>
        <p:txBody>
          <a:bodyPr vert="horz" lIns="91440" tIns="45720" rIns="91440" bIns="45720" rtlCol="0">
            <a:normAutofit/>
          </a:bodyPr>
          <a:lstStyle/>
          <a:p>
            <a:pPr lvl="0" fontAlgn="auto"/>
            <a:r>
              <a:rPr lang="zh-CN" altLang="en-US" sz="2850" strike="noStrike" noProof="1"/>
              <a:t>单击此处编辑母版文本样式</a:t>
            </a:r>
            <a:endParaRPr lang="zh-CN" altLang="en-US" strike="noStrike" noProof="1"/>
          </a:p>
          <a:p>
            <a:pPr lvl="1" fontAlgn="auto"/>
            <a:r>
              <a:rPr lang="zh-CN" altLang="en-US" strike="noStrike" noProof="1"/>
              <a:t>第二级</a:t>
            </a:r>
          </a:p>
          <a:p>
            <a:pPr lvl="2" fontAlgn="auto"/>
            <a:r>
              <a:rPr lang="zh-CN" altLang="en-US" sz="2140" strike="noStrike" noProof="1"/>
              <a:t>第三级</a:t>
            </a:r>
            <a:endParaRPr lang="zh-CN" altLang="en-US" strike="noStrike" noProof="1"/>
          </a:p>
          <a:p>
            <a:pPr lvl="3" fontAlgn="auto"/>
            <a:r>
              <a:rPr lang="zh-CN" altLang="en-US" sz="1780" strike="noStrike" noProof="1"/>
              <a:t>第四级</a:t>
            </a:r>
            <a:endParaRPr lang="zh-CN" altLang="en-US" strike="noStrike" noProof="1"/>
          </a:p>
          <a:p>
            <a:pPr lvl="4" fontAlgn="auto"/>
            <a:r>
              <a:rPr lang="zh-CN" altLang="en-US" sz="1780" strike="noStrike" noProof="1"/>
              <a:t>第五级</a:t>
            </a:r>
            <a:endParaRPr lang="zh-CN" altLang="en-US" strike="noStrike" noProof="1"/>
          </a:p>
        </p:txBody>
      </p:sp>
      <p:sp>
        <p:nvSpPr>
          <p:cNvPr id="4" name="日期占位符 3"/>
          <p:cNvSpPr>
            <a:spLocks noGrp="1"/>
          </p:cNvSpPr>
          <p:nvPr>
            <p:ph type="dt" sz="half" idx="2"/>
          </p:nvPr>
        </p:nvSpPr>
        <p:spPr>
          <a:xfrm>
            <a:off x="457200" y="4767263"/>
            <a:ext cx="2133600" cy="273050"/>
          </a:xfrm>
          <a:prstGeom prst="rect">
            <a:avLst/>
          </a:prstGeom>
        </p:spPr>
        <p:txBody>
          <a:bodyPr vert="horz" lIns="91440" tIns="45720" rIns="91440" bIns="45720" rtlCol="0" anchor="ctr"/>
          <a:lstStyle>
            <a:lvl1pPr algn="l">
              <a:defRPr sz="1070">
                <a:solidFill>
                  <a:schemeClr val="tx1">
                    <a:tint val="75000"/>
                  </a:schemeClr>
                </a:solidFill>
              </a:defRPr>
            </a:lvl1pPr>
          </a:lstStyle>
          <a:p>
            <a:pPr fontAlgn="base"/>
            <a:fld id="{D0B1E9A6-3BBE-4152-ABC2-7AF76252B64C}" type="datetimeFigureOut">
              <a:rPr lang="zh-CN" altLang="en-US" sz="1070" strike="noStrike" noProof="1" smtClean="0">
                <a:latin typeface="Arial" panose="020B0604020202020204" pitchFamily="34" charset="0"/>
                <a:ea typeface="楷体_GB2312" pitchFamily="49" charset="-122"/>
                <a:cs typeface="+mn-cs"/>
              </a:rPr>
              <a:t>2022/7/25</a:t>
            </a:fld>
            <a:endParaRPr lang="zh-CN" altLang="en-US" strike="noStrike" noProof="1"/>
          </a:p>
        </p:txBody>
      </p:sp>
      <p:sp>
        <p:nvSpPr>
          <p:cNvPr id="5" name="页脚占位符 4"/>
          <p:cNvSpPr>
            <a:spLocks noGrp="1"/>
          </p:cNvSpPr>
          <p:nvPr>
            <p:ph type="ftr" sz="quarter" idx="3"/>
          </p:nvPr>
        </p:nvSpPr>
        <p:spPr>
          <a:xfrm>
            <a:off x="3124200" y="4767263"/>
            <a:ext cx="2895600" cy="273050"/>
          </a:xfrm>
          <a:prstGeom prst="rect">
            <a:avLst/>
          </a:prstGeom>
        </p:spPr>
        <p:txBody>
          <a:bodyPr vert="horz" lIns="91440" tIns="45720" rIns="91440" bIns="45720" rtlCol="0" anchor="ctr"/>
          <a:lstStyle>
            <a:lvl1pPr algn="ctr">
              <a:defRPr sz="1070">
                <a:solidFill>
                  <a:schemeClr val="tx1">
                    <a:tint val="75000"/>
                  </a:schemeClr>
                </a:solidFill>
              </a:defRPr>
            </a:lvl1pPr>
          </a:lstStyle>
          <a:p>
            <a:pPr fontAlgn="base"/>
            <a:endParaRPr lang="zh-CN" altLang="en-US" strike="noStrike" noProof="1"/>
          </a:p>
        </p:txBody>
      </p:sp>
      <p:sp>
        <p:nvSpPr>
          <p:cNvPr id="6" name="灯片编号占位符 5"/>
          <p:cNvSpPr>
            <a:spLocks noGrp="1"/>
          </p:cNvSpPr>
          <p:nvPr>
            <p:ph type="sldNum" sz="quarter" idx="4"/>
          </p:nvPr>
        </p:nvSpPr>
        <p:spPr>
          <a:xfrm>
            <a:off x="6553200" y="4767263"/>
            <a:ext cx="2133600" cy="273050"/>
          </a:xfrm>
          <a:prstGeom prst="rect">
            <a:avLst/>
          </a:prstGeom>
        </p:spPr>
        <p:txBody>
          <a:bodyPr vert="horz" lIns="91440" tIns="45720" rIns="91440" bIns="45720" rtlCol="0" anchor="ctr"/>
          <a:lstStyle>
            <a:lvl1pPr algn="r">
              <a:defRPr sz="1070">
                <a:solidFill>
                  <a:schemeClr val="tx1">
                    <a:tint val="75000"/>
                  </a:schemeClr>
                </a:solidFill>
              </a:defRPr>
            </a:lvl1pPr>
          </a:lstStyle>
          <a:p>
            <a:pPr fontAlgn="base"/>
            <a:fld id="{480A614B-7A5B-4F2F-9614-821D6EA51160}" type="slidenum">
              <a:rPr lang="zh-CN" altLang="en-US" sz="1070" strike="noStrike" noProof="1" smtClean="0">
                <a:latin typeface="Arial" panose="020B0604020202020204" pitchFamily="34" charset="0"/>
                <a:ea typeface="楷体_GB2312" pitchFamily="49" charset="-122"/>
                <a:cs typeface="+mn-cs"/>
              </a:rPr>
              <a:t>‹#›</a:t>
            </a:fld>
            <a:endParaRPr lang="zh-CN" altLang="en-US" strike="noStrike" noProof="1"/>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hf sldNum="0" hdr="0" ftr="0" dt="0"/>
  <p:txStyles>
    <p:titleStyle>
      <a:lvl1pPr algn="ctr" defTabSz="814705" rtl="0" eaLnBrk="1" latinLnBrk="0" hangingPunct="1">
        <a:spcBef>
          <a:spcPct val="0"/>
        </a:spcBef>
        <a:buNone/>
        <a:defRPr sz="3925" kern="1200">
          <a:solidFill>
            <a:schemeClr val="tx1"/>
          </a:solidFill>
          <a:latin typeface="+mj-lt"/>
          <a:ea typeface="+mj-ea"/>
          <a:cs typeface="+mj-cs"/>
        </a:defRPr>
      </a:lvl1pPr>
    </p:titleStyle>
    <p:bodyStyle>
      <a:lvl1pPr marL="306070" indent="-305435" algn="l" defTabSz="814705" rtl="0" eaLnBrk="1" latinLnBrk="0" hangingPunct="1">
        <a:spcBef>
          <a:spcPct val="19000"/>
        </a:spcBef>
        <a:buFont typeface="Arial" panose="020B0604020202020204" pitchFamily="34" charset="0"/>
        <a:buChar char="•"/>
        <a:defRPr sz="2850" kern="1200">
          <a:solidFill>
            <a:schemeClr val="tx1"/>
          </a:solidFill>
          <a:latin typeface="+mn-lt"/>
          <a:ea typeface="+mn-ea"/>
          <a:cs typeface="+mn-cs"/>
        </a:defRPr>
      </a:lvl1pPr>
      <a:lvl2pPr marL="662305" indent="-254635" algn="l" defTabSz="814705" rtl="0" eaLnBrk="1" latinLnBrk="0" hangingPunct="1">
        <a:spcBef>
          <a:spcPct val="19000"/>
        </a:spcBef>
        <a:buFont typeface="Arial" panose="020B0604020202020204" pitchFamily="34" charset="0"/>
        <a:buChar char="–"/>
        <a:defRPr sz="2500" kern="1200">
          <a:solidFill>
            <a:schemeClr val="tx1"/>
          </a:solidFill>
          <a:latin typeface="+mn-lt"/>
          <a:ea typeface="+mn-ea"/>
          <a:cs typeface="+mn-cs"/>
        </a:defRPr>
      </a:lvl2pPr>
      <a:lvl3pPr marL="1018540" indent="-203835" algn="l" defTabSz="814705" rtl="0" eaLnBrk="1" latinLnBrk="0" hangingPunct="1">
        <a:spcBef>
          <a:spcPct val="19000"/>
        </a:spcBef>
        <a:buFont typeface="Arial" panose="020B0604020202020204" pitchFamily="34" charset="0"/>
        <a:buChar char="•"/>
        <a:defRPr sz="2140" kern="1200">
          <a:solidFill>
            <a:schemeClr val="tx1"/>
          </a:solidFill>
          <a:latin typeface="+mn-lt"/>
          <a:ea typeface="+mn-ea"/>
          <a:cs typeface="+mn-cs"/>
        </a:defRPr>
      </a:lvl3pPr>
      <a:lvl4pPr marL="1426210" indent="-203835" algn="l" defTabSz="814705" rtl="0" eaLnBrk="1" latinLnBrk="0" hangingPunct="1">
        <a:spcBef>
          <a:spcPct val="19000"/>
        </a:spcBef>
        <a:buFont typeface="Arial" panose="020B0604020202020204" pitchFamily="34" charset="0"/>
        <a:buChar char="–"/>
        <a:defRPr sz="1780" kern="1200">
          <a:solidFill>
            <a:schemeClr val="tx1"/>
          </a:solidFill>
          <a:latin typeface="+mn-lt"/>
          <a:ea typeface="+mn-ea"/>
          <a:cs typeface="+mn-cs"/>
        </a:defRPr>
      </a:lvl4pPr>
      <a:lvl5pPr marL="1833880" indent="-203835" algn="l" defTabSz="814705" rtl="0" eaLnBrk="1" latinLnBrk="0" hangingPunct="1">
        <a:spcBef>
          <a:spcPct val="19000"/>
        </a:spcBef>
        <a:buFont typeface="Arial" panose="020B0604020202020204" pitchFamily="34" charset="0"/>
        <a:buChar char="»"/>
        <a:defRPr sz="1780" kern="1200">
          <a:solidFill>
            <a:schemeClr val="tx1"/>
          </a:solidFill>
          <a:latin typeface="+mn-lt"/>
          <a:ea typeface="+mn-ea"/>
          <a:cs typeface="+mn-cs"/>
        </a:defRPr>
      </a:lvl5pPr>
      <a:lvl6pPr marL="2241550" indent="-203835" algn="l" defTabSz="814705" rtl="0" eaLnBrk="1" latinLnBrk="0" hangingPunct="1">
        <a:spcBef>
          <a:spcPct val="19000"/>
        </a:spcBef>
        <a:buFont typeface="Arial" panose="020B0604020202020204" pitchFamily="34" charset="0"/>
        <a:buChar char="•"/>
        <a:defRPr sz="1780" kern="1200">
          <a:solidFill>
            <a:schemeClr val="tx1"/>
          </a:solidFill>
          <a:latin typeface="+mn-lt"/>
          <a:ea typeface="+mn-ea"/>
          <a:cs typeface="+mn-cs"/>
        </a:defRPr>
      </a:lvl6pPr>
      <a:lvl7pPr marL="2649220" indent="-203835" algn="l" defTabSz="814705" rtl="0" eaLnBrk="1" latinLnBrk="0" hangingPunct="1">
        <a:spcBef>
          <a:spcPct val="19000"/>
        </a:spcBef>
        <a:buFont typeface="Arial" panose="020B0604020202020204" pitchFamily="34" charset="0"/>
        <a:buChar char="•"/>
        <a:defRPr sz="1780" kern="1200">
          <a:solidFill>
            <a:schemeClr val="tx1"/>
          </a:solidFill>
          <a:latin typeface="+mn-lt"/>
          <a:ea typeface="+mn-ea"/>
          <a:cs typeface="+mn-cs"/>
        </a:defRPr>
      </a:lvl7pPr>
      <a:lvl8pPr marL="3056255" indent="-203835" algn="l" defTabSz="814705" rtl="0" eaLnBrk="1" latinLnBrk="0" hangingPunct="1">
        <a:spcBef>
          <a:spcPct val="19000"/>
        </a:spcBef>
        <a:buFont typeface="Arial" panose="020B0604020202020204" pitchFamily="34" charset="0"/>
        <a:buChar char="•"/>
        <a:defRPr sz="1780" kern="1200">
          <a:solidFill>
            <a:schemeClr val="tx1"/>
          </a:solidFill>
          <a:latin typeface="+mn-lt"/>
          <a:ea typeface="+mn-ea"/>
          <a:cs typeface="+mn-cs"/>
        </a:defRPr>
      </a:lvl8pPr>
      <a:lvl9pPr marL="3463925" indent="-203835" algn="l" defTabSz="814705" rtl="0" eaLnBrk="1" latinLnBrk="0" hangingPunct="1">
        <a:spcBef>
          <a:spcPct val="19000"/>
        </a:spcBef>
        <a:buFont typeface="Arial" panose="020B0604020202020204" pitchFamily="34" charset="0"/>
        <a:buChar char="•"/>
        <a:defRPr sz="1780" kern="1200">
          <a:solidFill>
            <a:schemeClr val="tx1"/>
          </a:solidFill>
          <a:latin typeface="+mn-lt"/>
          <a:ea typeface="+mn-ea"/>
          <a:cs typeface="+mn-cs"/>
        </a:defRPr>
      </a:lvl9pPr>
    </p:bodyStyle>
    <p:otherStyle>
      <a:defPPr>
        <a:defRPr lang="zh-CN"/>
      </a:defPPr>
      <a:lvl1pPr marL="0" algn="l" defTabSz="814705" rtl="0" eaLnBrk="1" latinLnBrk="0" hangingPunct="1">
        <a:defRPr sz="1605" kern="1200">
          <a:solidFill>
            <a:schemeClr val="tx1"/>
          </a:solidFill>
          <a:latin typeface="+mn-lt"/>
          <a:ea typeface="+mn-ea"/>
          <a:cs typeface="+mn-cs"/>
        </a:defRPr>
      </a:lvl1pPr>
      <a:lvl2pPr marL="407035" algn="l" defTabSz="814705" rtl="0" eaLnBrk="1" latinLnBrk="0" hangingPunct="1">
        <a:defRPr sz="1605" kern="1200">
          <a:solidFill>
            <a:schemeClr val="tx1"/>
          </a:solidFill>
          <a:latin typeface="+mn-lt"/>
          <a:ea typeface="+mn-ea"/>
          <a:cs typeface="+mn-cs"/>
        </a:defRPr>
      </a:lvl2pPr>
      <a:lvl3pPr marL="814705" algn="l" defTabSz="814705" rtl="0" eaLnBrk="1" latinLnBrk="0" hangingPunct="1">
        <a:defRPr sz="1605" kern="1200">
          <a:solidFill>
            <a:schemeClr val="tx1"/>
          </a:solidFill>
          <a:latin typeface="+mn-lt"/>
          <a:ea typeface="+mn-ea"/>
          <a:cs typeface="+mn-cs"/>
        </a:defRPr>
      </a:lvl3pPr>
      <a:lvl4pPr marL="1222375" algn="l" defTabSz="814705" rtl="0" eaLnBrk="1" latinLnBrk="0" hangingPunct="1">
        <a:defRPr sz="1605" kern="1200">
          <a:solidFill>
            <a:schemeClr val="tx1"/>
          </a:solidFill>
          <a:latin typeface="+mn-lt"/>
          <a:ea typeface="+mn-ea"/>
          <a:cs typeface="+mn-cs"/>
        </a:defRPr>
      </a:lvl4pPr>
      <a:lvl5pPr marL="1630045" algn="l" defTabSz="814705" rtl="0" eaLnBrk="1" latinLnBrk="0" hangingPunct="1">
        <a:defRPr sz="1605" kern="1200">
          <a:solidFill>
            <a:schemeClr val="tx1"/>
          </a:solidFill>
          <a:latin typeface="+mn-lt"/>
          <a:ea typeface="+mn-ea"/>
          <a:cs typeface="+mn-cs"/>
        </a:defRPr>
      </a:lvl5pPr>
      <a:lvl6pPr marL="2037715" algn="l" defTabSz="814705" rtl="0" eaLnBrk="1" latinLnBrk="0" hangingPunct="1">
        <a:defRPr sz="1605" kern="1200">
          <a:solidFill>
            <a:schemeClr val="tx1"/>
          </a:solidFill>
          <a:latin typeface="+mn-lt"/>
          <a:ea typeface="+mn-ea"/>
          <a:cs typeface="+mn-cs"/>
        </a:defRPr>
      </a:lvl6pPr>
      <a:lvl7pPr marL="2445385" algn="l" defTabSz="814705" rtl="0" eaLnBrk="1" latinLnBrk="0" hangingPunct="1">
        <a:defRPr sz="1605" kern="1200">
          <a:solidFill>
            <a:schemeClr val="tx1"/>
          </a:solidFill>
          <a:latin typeface="+mn-lt"/>
          <a:ea typeface="+mn-ea"/>
          <a:cs typeface="+mn-cs"/>
        </a:defRPr>
      </a:lvl7pPr>
      <a:lvl8pPr marL="2852420" algn="l" defTabSz="814705" rtl="0" eaLnBrk="1" latinLnBrk="0" hangingPunct="1">
        <a:defRPr sz="1605" kern="1200">
          <a:solidFill>
            <a:schemeClr val="tx1"/>
          </a:solidFill>
          <a:latin typeface="+mn-lt"/>
          <a:ea typeface="+mn-ea"/>
          <a:cs typeface="+mn-cs"/>
        </a:defRPr>
      </a:lvl8pPr>
      <a:lvl9pPr marL="3260725" algn="l" defTabSz="814705" rtl="0" eaLnBrk="1" latinLnBrk="0" hangingPunct="1">
        <a:defRPr sz="1605"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2F2F2"/>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6375"/>
            <a:ext cx="8229600" cy="857250"/>
          </a:xfrm>
          <a:prstGeom prst="rect">
            <a:avLst/>
          </a:prstGeom>
        </p:spPr>
        <p:txBody>
          <a:bodyPr vert="horz" lIns="91440" tIns="45720" rIns="91440" bIns="45720" rtlCol="0" anchor="ctr">
            <a:normAutofit/>
          </a:bodyPr>
          <a:lstStyle/>
          <a:p>
            <a:pPr fontAlgn="auto"/>
            <a:r>
              <a:rPr lang="zh-CN" altLang="en-US" sz="3925" strike="noStrike" noProof="1"/>
              <a:t>单击此处编辑母版标题样式</a:t>
            </a:r>
            <a:endParaRPr lang="zh-CN" altLang="en-US" strike="noStrike" noProof="1"/>
          </a:p>
        </p:txBody>
      </p:sp>
      <p:sp>
        <p:nvSpPr>
          <p:cNvPr id="3" name="文本占位符 2"/>
          <p:cNvSpPr>
            <a:spLocks noGrp="1"/>
          </p:cNvSpPr>
          <p:nvPr>
            <p:ph type="body" idx="1"/>
          </p:nvPr>
        </p:nvSpPr>
        <p:spPr>
          <a:xfrm>
            <a:off x="457200" y="1200150"/>
            <a:ext cx="8229600" cy="3394075"/>
          </a:xfrm>
          <a:prstGeom prst="rect">
            <a:avLst/>
          </a:prstGeom>
        </p:spPr>
        <p:txBody>
          <a:bodyPr vert="horz" lIns="91440" tIns="45720" rIns="91440" bIns="45720" rtlCol="0">
            <a:normAutofit/>
          </a:bodyPr>
          <a:lstStyle/>
          <a:p>
            <a:pPr lvl="0" fontAlgn="auto"/>
            <a:r>
              <a:rPr lang="zh-CN" altLang="en-US" sz="2850" strike="noStrike" noProof="1"/>
              <a:t>单击此处编辑母版文本样式</a:t>
            </a:r>
            <a:endParaRPr lang="zh-CN" altLang="en-US" strike="noStrike" noProof="1"/>
          </a:p>
          <a:p>
            <a:pPr lvl="1" fontAlgn="auto"/>
            <a:r>
              <a:rPr lang="zh-CN" altLang="en-US" strike="noStrike" noProof="1"/>
              <a:t>第二级</a:t>
            </a:r>
          </a:p>
          <a:p>
            <a:pPr lvl="2" fontAlgn="auto"/>
            <a:r>
              <a:rPr lang="zh-CN" altLang="en-US" sz="2140" strike="noStrike" noProof="1"/>
              <a:t>第三级</a:t>
            </a:r>
            <a:endParaRPr lang="zh-CN" altLang="en-US" strike="noStrike" noProof="1"/>
          </a:p>
          <a:p>
            <a:pPr lvl="3" fontAlgn="auto"/>
            <a:r>
              <a:rPr lang="zh-CN" altLang="en-US" sz="1780" strike="noStrike" noProof="1"/>
              <a:t>第四级</a:t>
            </a:r>
            <a:endParaRPr lang="zh-CN" altLang="en-US" strike="noStrike" noProof="1"/>
          </a:p>
          <a:p>
            <a:pPr lvl="4" fontAlgn="auto"/>
            <a:r>
              <a:rPr lang="zh-CN" altLang="en-US" sz="1780" strike="noStrike" noProof="1"/>
              <a:t>第五级</a:t>
            </a:r>
            <a:endParaRPr lang="zh-CN" altLang="en-US" strike="noStrike" noProof="1"/>
          </a:p>
        </p:txBody>
      </p:sp>
      <p:sp>
        <p:nvSpPr>
          <p:cNvPr id="4" name="日期占位符 3"/>
          <p:cNvSpPr>
            <a:spLocks noGrp="1"/>
          </p:cNvSpPr>
          <p:nvPr>
            <p:ph type="dt" sz="half" idx="2"/>
          </p:nvPr>
        </p:nvSpPr>
        <p:spPr>
          <a:xfrm>
            <a:off x="457200" y="4767263"/>
            <a:ext cx="2133600" cy="273050"/>
          </a:xfrm>
          <a:prstGeom prst="rect">
            <a:avLst/>
          </a:prstGeom>
        </p:spPr>
        <p:txBody>
          <a:bodyPr vert="horz" lIns="91440" tIns="45720" rIns="91440" bIns="45720" rtlCol="0" anchor="ctr"/>
          <a:lstStyle>
            <a:lvl1pPr algn="l">
              <a:defRPr sz="1070">
                <a:solidFill>
                  <a:schemeClr val="tx1">
                    <a:tint val="75000"/>
                  </a:schemeClr>
                </a:solidFill>
              </a:defRPr>
            </a:lvl1pPr>
          </a:lstStyle>
          <a:p>
            <a:pPr fontAlgn="base"/>
            <a:fld id="{D0B1E9A6-3BBE-4152-ABC2-7AF76252B64C}" type="datetimeFigureOut">
              <a:rPr lang="zh-CN" altLang="en-US" sz="1070" strike="noStrike" noProof="1" smtClean="0">
                <a:latin typeface="Arial" panose="020B0604020202020204" pitchFamily="34" charset="0"/>
                <a:ea typeface="楷体_GB2312" pitchFamily="49" charset="-122"/>
                <a:cs typeface="+mn-cs"/>
              </a:rPr>
              <a:t>2022/7/25</a:t>
            </a:fld>
            <a:endParaRPr lang="zh-CN" altLang="en-US" strike="noStrike" noProof="1"/>
          </a:p>
        </p:txBody>
      </p:sp>
      <p:sp>
        <p:nvSpPr>
          <p:cNvPr id="5" name="页脚占位符 4"/>
          <p:cNvSpPr>
            <a:spLocks noGrp="1"/>
          </p:cNvSpPr>
          <p:nvPr>
            <p:ph type="ftr" sz="quarter" idx="3"/>
          </p:nvPr>
        </p:nvSpPr>
        <p:spPr>
          <a:xfrm>
            <a:off x="3124200" y="4767263"/>
            <a:ext cx="2895600" cy="273050"/>
          </a:xfrm>
          <a:prstGeom prst="rect">
            <a:avLst/>
          </a:prstGeom>
        </p:spPr>
        <p:txBody>
          <a:bodyPr vert="horz" lIns="91440" tIns="45720" rIns="91440" bIns="45720" rtlCol="0" anchor="ctr"/>
          <a:lstStyle>
            <a:lvl1pPr algn="ctr">
              <a:defRPr sz="1070">
                <a:solidFill>
                  <a:schemeClr val="tx1">
                    <a:tint val="75000"/>
                  </a:schemeClr>
                </a:solidFill>
              </a:defRPr>
            </a:lvl1pPr>
          </a:lstStyle>
          <a:p>
            <a:pPr fontAlgn="base"/>
            <a:endParaRPr lang="zh-CN" altLang="en-US" strike="noStrike" noProof="1"/>
          </a:p>
        </p:txBody>
      </p:sp>
      <p:sp>
        <p:nvSpPr>
          <p:cNvPr id="6" name="灯片编号占位符 5"/>
          <p:cNvSpPr>
            <a:spLocks noGrp="1"/>
          </p:cNvSpPr>
          <p:nvPr>
            <p:ph type="sldNum" sz="quarter" idx="4"/>
          </p:nvPr>
        </p:nvSpPr>
        <p:spPr>
          <a:xfrm>
            <a:off x="6553200" y="4767263"/>
            <a:ext cx="2133600" cy="273050"/>
          </a:xfrm>
          <a:prstGeom prst="rect">
            <a:avLst/>
          </a:prstGeom>
        </p:spPr>
        <p:txBody>
          <a:bodyPr vert="horz" lIns="91440" tIns="45720" rIns="91440" bIns="45720" rtlCol="0" anchor="ctr"/>
          <a:lstStyle>
            <a:lvl1pPr algn="r">
              <a:defRPr sz="1070">
                <a:solidFill>
                  <a:schemeClr val="tx1">
                    <a:tint val="75000"/>
                  </a:schemeClr>
                </a:solidFill>
              </a:defRPr>
            </a:lvl1pPr>
          </a:lstStyle>
          <a:p>
            <a:pPr fontAlgn="base"/>
            <a:fld id="{480A614B-7A5B-4F2F-9614-821D6EA51160}" type="slidenum">
              <a:rPr lang="zh-CN" altLang="en-US" sz="1070" strike="noStrike" noProof="1" smtClean="0">
                <a:latin typeface="Arial" panose="020B0604020202020204" pitchFamily="34" charset="0"/>
                <a:ea typeface="楷体_GB2312" pitchFamily="49" charset="-122"/>
                <a:cs typeface="+mn-cs"/>
              </a:rPr>
              <a:t>‹#›</a:t>
            </a:fld>
            <a:endParaRPr lang="zh-CN" altLang="en-US" strike="noStrike" noProof="1"/>
          </a:p>
        </p:txBody>
      </p:sp>
    </p:spTree>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Lst>
  <p:hf sldNum="0" hdr="0" ftr="0" dt="0"/>
  <p:txStyles>
    <p:titleStyle>
      <a:lvl1pPr algn="ctr" defTabSz="814705" rtl="0" eaLnBrk="1" latinLnBrk="0" hangingPunct="1">
        <a:spcBef>
          <a:spcPct val="0"/>
        </a:spcBef>
        <a:buNone/>
        <a:defRPr sz="3925" kern="1200">
          <a:solidFill>
            <a:schemeClr val="tx1"/>
          </a:solidFill>
          <a:latin typeface="+mj-lt"/>
          <a:ea typeface="+mj-ea"/>
          <a:cs typeface="+mj-cs"/>
        </a:defRPr>
      </a:lvl1pPr>
    </p:titleStyle>
    <p:bodyStyle>
      <a:lvl1pPr marL="306070" indent="-305435" algn="l" defTabSz="814705" rtl="0" eaLnBrk="1" latinLnBrk="0" hangingPunct="1">
        <a:spcBef>
          <a:spcPct val="19000"/>
        </a:spcBef>
        <a:buFont typeface="Arial" panose="020B0604020202020204" pitchFamily="34" charset="0"/>
        <a:buChar char="•"/>
        <a:defRPr sz="2850" kern="1200">
          <a:solidFill>
            <a:schemeClr val="tx1"/>
          </a:solidFill>
          <a:latin typeface="+mn-lt"/>
          <a:ea typeface="+mn-ea"/>
          <a:cs typeface="+mn-cs"/>
        </a:defRPr>
      </a:lvl1pPr>
      <a:lvl2pPr marL="662305" indent="-254635" algn="l" defTabSz="814705" rtl="0" eaLnBrk="1" latinLnBrk="0" hangingPunct="1">
        <a:spcBef>
          <a:spcPct val="19000"/>
        </a:spcBef>
        <a:buFont typeface="Arial" panose="020B0604020202020204" pitchFamily="34" charset="0"/>
        <a:buChar char="–"/>
        <a:defRPr sz="2500" kern="1200">
          <a:solidFill>
            <a:schemeClr val="tx1"/>
          </a:solidFill>
          <a:latin typeface="+mn-lt"/>
          <a:ea typeface="+mn-ea"/>
          <a:cs typeface="+mn-cs"/>
        </a:defRPr>
      </a:lvl2pPr>
      <a:lvl3pPr marL="1018540" indent="-203835" algn="l" defTabSz="814705" rtl="0" eaLnBrk="1" latinLnBrk="0" hangingPunct="1">
        <a:spcBef>
          <a:spcPct val="19000"/>
        </a:spcBef>
        <a:buFont typeface="Arial" panose="020B0604020202020204" pitchFamily="34" charset="0"/>
        <a:buChar char="•"/>
        <a:defRPr sz="2140" kern="1200">
          <a:solidFill>
            <a:schemeClr val="tx1"/>
          </a:solidFill>
          <a:latin typeface="+mn-lt"/>
          <a:ea typeface="+mn-ea"/>
          <a:cs typeface="+mn-cs"/>
        </a:defRPr>
      </a:lvl3pPr>
      <a:lvl4pPr marL="1426210" indent="-203835" algn="l" defTabSz="814705" rtl="0" eaLnBrk="1" latinLnBrk="0" hangingPunct="1">
        <a:spcBef>
          <a:spcPct val="19000"/>
        </a:spcBef>
        <a:buFont typeface="Arial" panose="020B0604020202020204" pitchFamily="34" charset="0"/>
        <a:buChar char="–"/>
        <a:defRPr sz="1780" kern="1200">
          <a:solidFill>
            <a:schemeClr val="tx1"/>
          </a:solidFill>
          <a:latin typeface="+mn-lt"/>
          <a:ea typeface="+mn-ea"/>
          <a:cs typeface="+mn-cs"/>
        </a:defRPr>
      </a:lvl4pPr>
      <a:lvl5pPr marL="1833880" indent="-203835" algn="l" defTabSz="814705" rtl="0" eaLnBrk="1" latinLnBrk="0" hangingPunct="1">
        <a:spcBef>
          <a:spcPct val="19000"/>
        </a:spcBef>
        <a:buFont typeface="Arial" panose="020B0604020202020204" pitchFamily="34" charset="0"/>
        <a:buChar char="»"/>
        <a:defRPr sz="1780" kern="1200">
          <a:solidFill>
            <a:schemeClr val="tx1"/>
          </a:solidFill>
          <a:latin typeface="+mn-lt"/>
          <a:ea typeface="+mn-ea"/>
          <a:cs typeface="+mn-cs"/>
        </a:defRPr>
      </a:lvl5pPr>
      <a:lvl6pPr marL="2241550" indent="-203835" algn="l" defTabSz="814705" rtl="0" eaLnBrk="1" latinLnBrk="0" hangingPunct="1">
        <a:spcBef>
          <a:spcPct val="19000"/>
        </a:spcBef>
        <a:buFont typeface="Arial" panose="020B0604020202020204" pitchFamily="34" charset="0"/>
        <a:buChar char="•"/>
        <a:defRPr sz="1780" kern="1200">
          <a:solidFill>
            <a:schemeClr val="tx1"/>
          </a:solidFill>
          <a:latin typeface="+mn-lt"/>
          <a:ea typeface="+mn-ea"/>
          <a:cs typeface="+mn-cs"/>
        </a:defRPr>
      </a:lvl6pPr>
      <a:lvl7pPr marL="2649220" indent="-203835" algn="l" defTabSz="814705" rtl="0" eaLnBrk="1" latinLnBrk="0" hangingPunct="1">
        <a:spcBef>
          <a:spcPct val="19000"/>
        </a:spcBef>
        <a:buFont typeface="Arial" panose="020B0604020202020204" pitchFamily="34" charset="0"/>
        <a:buChar char="•"/>
        <a:defRPr sz="1780" kern="1200">
          <a:solidFill>
            <a:schemeClr val="tx1"/>
          </a:solidFill>
          <a:latin typeface="+mn-lt"/>
          <a:ea typeface="+mn-ea"/>
          <a:cs typeface="+mn-cs"/>
        </a:defRPr>
      </a:lvl7pPr>
      <a:lvl8pPr marL="3056255" indent="-203835" algn="l" defTabSz="814705" rtl="0" eaLnBrk="1" latinLnBrk="0" hangingPunct="1">
        <a:spcBef>
          <a:spcPct val="19000"/>
        </a:spcBef>
        <a:buFont typeface="Arial" panose="020B0604020202020204" pitchFamily="34" charset="0"/>
        <a:buChar char="•"/>
        <a:defRPr sz="1780" kern="1200">
          <a:solidFill>
            <a:schemeClr val="tx1"/>
          </a:solidFill>
          <a:latin typeface="+mn-lt"/>
          <a:ea typeface="+mn-ea"/>
          <a:cs typeface="+mn-cs"/>
        </a:defRPr>
      </a:lvl8pPr>
      <a:lvl9pPr marL="3463925" indent="-203835" algn="l" defTabSz="814705" rtl="0" eaLnBrk="1" latinLnBrk="0" hangingPunct="1">
        <a:spcBef>
          <a:spcPct val="19000"/>
        </a:spcBef>
        <a:buFont typeface="Arial" panose="020B0604020202020204" pitchFamily="34" charset="0"/>
        <a:buChar char="•"/>
        <a:defRPr sz="1780" kern="1200">
          <a:solidFill>
            <a:schemeClr val="tx1"/>
          </a:solidFill>
          <a:latin typeface="+mn-lt"/>
          <a:ea typeface="+mn-ea"/>
          <a:cs typeface="+mn-cs"/>
        </a:defRPr>
      </a:lvl9pPr>
    </p:bodyStyle>
    <p:otherStyle>
      <a:defPPr>
        <a:defRPr lang="zh-CN"/>
      </a:defPPr>
      <a:lvl1pPr marL="0" algn="l" defTabSz="814705" rtl="0" eaLnBrk="1" latinLnBrk="0" hangingPunct="1">
        <a:defRPr sz="1605" kern="1200">
          <a:solidFill>
            <a:schemeClr val="tx1"/>
          </a:solidFill>
          <a:latin typeface="+mn-lt"/>
          <a:ea typeface="+mn-ea"/>
          <a:cs typeface="+mn-cs"/>
        </a:defRPr>
      </a:lvl1pPr>
      <a:lvl2pPr marL="407035" algn="l" defTabSz="814705" rtl="0" eaLnBrk="1" latinLnBrk="0" hangingPunct="1">
        <a:defRPr sz="1605" kern="1200">
          <a:solidFill>
            <a:schemeClr val="tx1"/>
          </a:solidFill>
          <a:latin typeface="+mn-lt"/>
          <a:ea typeface="+mn-ea"/>
          <a:cs typeface="+mn-cs"/>
        </a:defRPr>
      </a:lvl2pPr>
      <a:lvl3pPr marL="814705" algn="l" defTabSz="814705" rtl="0" eaLnBrk="1" latinLnBrk="0" hangingPunct="1">
        <a:defRPr sz="1605" kern="1200">
          <a:solidFill>
            <a:schemeClr val="tx1"/>
          </a:solidFill>
          <a:latin typeface="+mn-lt"/>
          <a:ea typeface="+mn-ea"/>
          <a:cs typeface="+mn-cs"/>
        </a:defRPr>
      </a:lvl3pPr>
      <a:lvl4pPr marL="1222375" algn="l" defTabSz="814705" rtl="0" eaLnBrk="1" latinLnBrk="0" hangingPunct="1">
        <a:defRPr sz="1605" kern="1200">
          <a:solidFill>
            <a:schemeClr val="tx1"/>
          </a:solidFill>
          <a:latin typeface="+mn-lt"/>
          <a:ea typeface="+mn-ea"/>
          <a:cs typeface="+mn-cs"/>
        </a:defRPr>
      </a:lvl4pPr>
      <a:lvl5pPr marL="1630045" algn="l" defTabSz="814705" rtl="0" eaLnBrk="1" latinLnBrk="0" hangingPunct="1">
        <a:defRPr sz="1605" kern="1200">
          <a:solidFill>
            <a:schemeClr val="tx1"/>
          </a:solidFill>
          <a:latin typeface="+mn-lt"/>
          <a:ea typeface="+mn-ea"/>
          <a:cs typeface="+mn-cs"/>
        </a:defRPr>
      </a:lvl5pPr>
      <a:lvl6pPr marL="2037715" algn="l" defTabSz="814705" rtl="0" eaLnBrk="1" latinLnBrk="0" hangingPunct="1">
        <a:defRPr sz="1605" kern="1200">
          <a:solidFill>
            <a:schemeClr val="tx1"/>
          </a:solidFill>
          <a:latin typeface="+mn-lt"/>
          <a:ea typeface="+mn-ea"/>
          <a:cs typeface="+mn-cs"/>
        </a:defRPr>
      </a:lvl6pPr>
      <a:lvl7pPr marL="2445385" algn="l" defTabSz="814705" rtl="0" eaLnBrk="1" latinLnBrk="0" hangingPunct="1">
        <a:defRPr sz="1605" kern="1200">
          <a:solidFill>
            <a:schemeClr val="tx1"/>
          </a:solidFill>
          <a:latin typeface="+mn-lt"/>
          <a:ea typeface="+mn-ea"/>
          <a:cs typeface="+mn-cs"/>
        </a:defRPr>
      </a:lvl7pPr>
      <a:lvl8pPr marL="2852420" algn="l" defTabSz="814705" rtl="0" eaLnBrk="1" latinLnBrk="0" hangingPunct="1">
        <a:defRPr sz="1605" kern="1200">
          <a:solidFill>
            <a:schemeClr val="tx1"/>
          </a:solidFill>
          <a:latin typeface="+mn-lt"/>
          <a:ea typeface="+mn-ea"/>
          <a:cs typeface="+mn-cs"/>
        </a:defRPr>
      </a:lvl8pPr>
      <a:lvl9pPr marL="3260725" algn="l" defTabSz="814705" rtl="0" eaLnBrk="1" latinLnBrk="0" hangingPunct="1">
        <a:defRPr sz="1605"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2F2F2"/>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6375"/>
            <a:ext cx="8229600" cy="858838"/>
          </a:xfrm>
          <a:prstGeom prst="rect">
            <a:avLst/>
          </a:prstGeom>
        </p:spPr>
        <p:txBody>
          <a:bodyPr vert="horz" lIns="91440" tIns="45720" rIns="91440" bIns="45720" rtlCol="0" anchor="ctr">
            <a:normAutofit/>
          </a:bodyPr>
          <a:lstStyle/>
          <a:p>
            <a:pPr fontAlgn="auto"/>
            <a:r>
              <a:rPr lang="zh-CN" altLang="en-US" sz="5230" strike="noStrike" noProof="1"/>
              <a:t>单击此处编辑母版标题样式</a:t>
            </a:r>
            <a:endParaRPr lang="zh-CN" altLang="en-US" strike="noStrike" noProof="1"/>
          </a:p>
        </p:txBody>
      </p:sp>
      <p:sp>
        <p:nvSpPr>
          <p:cNvPr id="3" name="文本占位符 2"/>
          <p:cNvSpPr>
            <a:spLocks noGrp="1"/>
          </p:cNvSpPr>
          <p:nvPr>
            <p:ph type="body" idx="1"/>
          </p:nvPr>
        </p:nvSpPr>
        <p:spPr>
          <a:xfrm>
            <a:off x="457200" y="1200150"/>
            <a:ext cx="8229600" cy="3394075"/>
          </a:xfrm>
          <a:prstGeom prst="rect">
            <a:avLst/>
          </a:prstGeom>
        </p:spPr>
        <p:txBody>
          <a:bodyPr vert="horz" lIns="91440" tIns="45720" rIns="91440" bIns="45720" rtlCol="0">
            <a:normAutofit/>
          </a:bodyPr>
          <a:lstStyle/>
          <a:p>
            <a:pPr lvl="0" fontAlgn="auto"/>
            <a:r>
              <a:rPr lang="zh-CN" altLang="en-US" sz="2850" strike="noStrike" noProof="1"/>
              <a:t>单击此处编辑母版文本样式</a:t>
            </a:r>
            <a:endParaRPr lang="zh-CN" altLang="en-US" strike="noStrike" noProof="1"/>
          </a:p>
          <a:p>
            <a:pPr lvl="1" fontAlgn="auto"/>
            <a:r>
              <a:rPr lang="zh-CN" altLang="en-US" sz="3330" strike="noStrike" noProof="1"/>
              <a:t>第二级</a:t>
            </a:r>
            <a:endParaRPr lang="zh-CN" altLang="en-US" strike="noStrike" noProof="1"/>
          </a:p>
          <a:p>
            <a:pPr lvl="2" fontAlgn="auto"/>
            <a:r>
              <a:rPr lang="zh-CN" altLang="en-US" sz="2855" strike="noStrike" noProof="1"/>
              <a:t>第三级</a:t>
            </a:r>
            <a:endParaRPr lang="zh-CN" altLang="en-US" strike="noStrike" noProof="1"/>
          </a:p>
          <a:p>
            <a:pPr lvl="3" fontAlgn="auto"/>
            <a:r>
              <a:rPr lang="zh-CN" altLang="en-US" sz="2375" strike="noStrike" noProof="1"/>
              <a:t>第四级</a:t>
            </a:r>
            <a:endParaRPr lang="zh-CN" altLang="en-US" strike="noStrike" noProof="1"/>
          </a:p>
          <a:p>
            <a:pPr lvl="4" fontAlgn="auto"/>
            <a:r>
              <a:rPr lang="zh-CN" altLang="en-US" sz="2375" strike="noStrike" noProof="1"/>
              <a:t>第五级</a:t>
            </a:r>
            <a:endParaRPr lang="zh-CN" altLang="en-US" strike="noStrike" noProof="1"/>
          </a:p>
        </p:txBody>
      </p:sp>
      <p:sp>
        <p:nvSpPr>
          <p:cNvPr id="4" name="日期占位符 3"/>
          <p:cNvSpPr>
            <a:spLocks noGrp="1"/>
          </p:cNvSpPr>
          <p:nvPr>
            <p:ph type="dt" sz="half" idx="2"/>
          </p:nvPr>
        </p:nvSpPr>
        <p:spPr>
          <a:xfrm>
            <a:off x="457200" y="4767263"/>
            <a:ext cx="2133600" cy="274638"/>
          </a:xfrm>
          <a:prstGeom prst="rect">
            <a:avLst/>
          </a:prstGeom>
        </p:spPr>
        <p:txBody>
          <a:bodyPr vert="horz" lIns="91440" tIns="45720" rIns="91440" bIns="45720" rtlCol="0" anchor="ctr"/>
          <a:lstStyle>
            <a:lvl1pPr algn="l">
              <a:defRPr sz="1070">
                <a:solidFill>
                  <a:schemeClr val="tx1">
                    <a:tint val="75000"/>
                  </a:schemeClr>
                </a:solidFill>
              </a:defRPr>
            </a:lvl1pPr>
          </a:lstStyle>
          <a:p>
            <a:pPr fontAlgn="auto"/>
            <a:fld id="{D0B1E9A6-3BBE-4152-ABC2-7AF76252B64C}" type="datetimeFigureOut">
              <a:rPr lang="zh-CN" altLang="en-US" sz="1425" strike="noStrike" noProof="1" smtClean="0">
                <a:latin typeface="+mn-lt"/>
                <a:ea typeface="+mn-ea"/>
                <a:cs typeface="+mn-cs"/>
              </a:rPr>
              <a:t>2022/7/25</a:t>
            </a:fld>
            <a:endParaRPr lang="zh-CN" altLang="en-US" strike="noStrike" noProof="1"/>
          </a:p>
        </p:txBody>
      </p:sp>
      <p:sp>
        <p:nvSpPr>
          <p:cNvPr id="5" name="页脚占位符 4"/>
          <p:cNvSpPr>
            <a:spLocks noGrp="1"/>
          </p:cNvSpPr>
          <p:nvPr>
            <p:ph type="ftr" sz="quarter" idx="3"/>
          </p:nvPr>
        </p:nvSpPr>
        <p:spPr>
          <a:xfrm>
            <a:off x="3124200" y="4767263"/>
            <a:ext cx="2895600" cy="274638"/>
          </a:xfrm>
          <a:prstGeom prst="rect">
            <a:avLst/>
          </a:prstGeom>
        </p:spPr>
        <p:txBody>
          <a:bodyPr vert="horz" lIns="91440" tIns="45720" rIns="91440" bIns="45720" rtlCol="0" anchor="ctr"/>
          <a:lstStyle>
            <a:lvl1pPr algn="ctr">
              <a:defRPr sz="1070">
                <a:solidFill>
                  <a:schemeClr val="tx1">
                    <a:tint val="75000"/>
                  </a:schemeClr>
                </a:solidFill>
              </a:defRPr>
            </a:lvl1pPr>
          </a:lstStyle>
          <a:p>
            <a:pPr fontAlgn="auto"/>
            <a:endParaRPr lang="zh-CN" altLang="en-US" strike="noStrike" noProof="1"/>
          </a:p>
        </p:txBody>
      </p:sp>
      <p:sp>
        <p:nvSpPr>
          <p:cNvPr id="6" name="灯片编号占位符 5"/>
          <p:cNvSpPr>
            <a:spLocks noGrp="1"/>
          </p:cNvSpPr>
          <p:nvPr>
            <p:ph type="sldNum" sz="quarter" idx="4"/>
          </p:nvPr>
        </p:nvSpPr>
        <p:spPr>
          <a:xfrm>
            <a:off x="6553200" y="4767263"/>
            <a:ext cx="2133600" cy="274638"/>
          </a:xfrm>
          <a:prstGeom prst="rect">
            <a:avLst/>
          </a:prstGeom>
        </p:spPr>
        <p:txBody>
          <a:bodyPr vert="horz" lIns="91440" tIns="45720" rIns="91440" bIns="45720" rtlCol="0" anchor="ctr"/>
          <a:lstStyle>
            <a:lvl1pPr algn="r">
              <a:defRPr sz="1070">
                <a:solidFill>
                  <a:schemeClr val="tx1">
                    <a:tint val="75000"/>
                  </a:schemeClr>
                </a:solidFill>
              </a:defRPr>
            </a:lvl1pPr>
          </a:lstStyle>
          <a:p>
            <a:pPr fontAlgn="auto"/>
            <a:fld id="{480A614B-7A5B-4F2F-9614-821D6EA51160}" type="slidenum">
              <a:rPr lang="zh-CN" altLang="en-US" sz="1425" strike="noStrike" noProof="1" smtClean="0">
                <a:latin typeface="+mn-lt"/>
                <a:ea typeface="+mn-ea"/>
                <a:cs typeface="+mn-cs"/>
              </a:rPr>
              <a:t>‹#›</a:t>
            </a:fld>
            <a:endParaRPr lang="zh-CN" altLang="en-US" strike="noStrike" noProof="1"/>
          </a:p>
        </p:txBody>
      </p:sp>
    </p:spTree>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Lst>
  <p:hf sldNum="0" hdr="0" ftr="0" dt="0"/>
  <p:txStyles>
    <p:titleStyle>
      <a:lvl1pPr algn="ctr" defTabSz="814705" rtl="0" eaLnBrk="1" latinLnBrk="0" hangingPunct="1">
        <a:spcBef>
          <a:spcPct val="0"/>
        </a:spcBef>
        <a:buNone/>
        <a:defRPr sz="3925" kern="1200">
          <a:solidFill>
            <a:schemeClr val="tx1"/>
          </a:solidFill>
          <a:latin typeface="+mj-lt"/>
          <a:ea typeface="+mj-ea"/>
          <a:cs typeface="+mj-cs"/>
        </a:defRPr>
      </a:lvl1pPr>
    </p:titleStyle>
    <p:bodyStyle>
      <a:lvl1pPr marL="306070" indent="-305435" algn="l" defTabSz="814705" rtl="0" eaLnBrk="1" latinLnBrk="0" hangingPunct="1">
        <a:spcBef>
          <a:spcPct val="19000"/>
        </a:spcBef>
        <a:buFont typeface="Arial" panose="020B0604020202020204" pitchFamily="34" charset="0"/>
        <a:buChar char="•"/>
        <a:defRPr sz="2850" kern="1200">
          <a:solidFill>
            <a:schemeClr val="tx1"/>
          </a:solidFill>
          <a:latin typeface="+mn-lt"/>
          <a:ea typeface="+mn-ea"/>
          <a:cs typeface="+mn-cs"/>
        </a:defRPr>
      </a:lvl1pPr>
      <a:lvl2pPr marL="662305" indent="-254635" algn="l" defTabSz="814705" rtl="0" eaLnBrk="1" latinLnBrk="0" hangingPunct="1">
        <a:spcBef>
          <a:spcPct val="19000"/>
        </a:spcBef>
        <a:buFont typeface="Arial" panose="020B0604020202020204" pitchFamily="34" charset="0"/>
        <a:buChar char="–"/>
        <a:defRPr sz="2500" kern="1200">
          <a:solidFill>
            <a:schemeClr val="tx1"/>
          </a:solidFill>
          <a:latin typeface="+mn-lt"/>
          <a:ea typeface="+mn-ea"/>
          <a:cs typeface="+mn-cs"/>
        </a:defRPr>
      </a:lvl2pPr>
      <a:lvl3pPr marL="1018540" indent="-203835" algn="l" defTabSz="814705" rtl="0" eaLnBrk="1" latinLnBrk="0" hangingPunct="1">
        <a:spcBef>
          <a:spcPct val="19000"/>
        </a:spcBef>
        <a:buFont typeface="Arial" panose="020B0604020202020204" pitchFamily="34" charset="0"/>
        <a:buChar char="•"/>
        <a:defRPr sz="2140" kern="1200">
          <a:solidFill>
            <a:schemeClr val="tx1"/>
          </a:solidFill>
          <a:latin typeface="+mn-lt"/>
          <a:ea typeface="+mn-ea"/>
          <a:cs typeface="+mn-cs"/>
        </a:defRPr>
      </a:lvl3pPr>
      <a:lvl4pPr marL="1426210" indent="-203835" algn="l" defTabSz="814705" rtl="0" eaLnBrk="1" latinLnBrk="0" hangingPunct="1">
        <a:spcBef>
          <a:spcPct val="19000"/>
        </a:spcBef>
        <a:buFont typeface="Arial" panose="020B0604020202020204" pitchFamily="34" charset="0"/>
        <a:buChar char="–"/>
        <a:defRPr sz="1780" kern="1200">
          <a:solidFill>
            <a:schemeClr val="tx1"/>
          </a:solidFill>
          <a:latin typeface="+mn-lt"/>
          <a:ea typeface="+mn-ea"/>
          <a:cs typeface="+mn-cs"/>
        </a:defRPr>
      </a:lvl4pPr>
      <a:lvl5pPr marL="1833880" indent="-203835" algn="l" defTabSz="814705" rtl="0" eaLnBrk="1" latinLnBrk="0" hangingPunct="1">
        <a:spcBef>
          <a:spcPct val="19000"/>
        </a:spcBef>
        <a:buFont typeface="Arial" panose="020B0604020202020204" pitchFamily="34" charset="0"/>
        <a:buChar char="»"/>
        <a:defRPr sz="1780" kern="1200">
          <a:solidFill>
            <a:schemeClr val="tx1"/>
          </a:solidFill>
          <a:latin typeface="+mn-lt"/>
          <a:ea typeface="+mn-ea"/>
          <a:cs typeface="+mn-cs"/>
        </a:defRPr>
      </a:lvl5pPr>
      <a:lvl6pPr marL="2241550" indent="-203835" algn="l" defTabSz="814705" rtl="0" eaLnBrk="1" latinLnBrk="0" hangingPunct="1">
        <a:spcBef>
          <a:spcPct val="19000"/>
        </a:spcBef>
        <a:buFont typeface="Arial" panose="020B0604020202020204" pitchFamily="34" charset="0"/>
        <a:buChar char="•"/>
        <a:defRPr sz="1780" kern="1200">
          <a:solidFill>
            <a:schemeClr val="tx1"/>
          </a:solidFill>
          <a:latin typeface="+mn-lt"/>
          <a:ea typeface="+mn-ea"/>
          <a:cs typeface="+mn-cs"/>
        </a:defRPr>
      </a:lvl6pPr>
      <a:lvl7pPr marL="2649220" indent="-203835" algn="l" defTabSz="814705" rtl="0" eaLnBrk="1" latinLnBrk="0" hangingPunct="1">
        <a:spcBef>
          <a:spcPct val="19000"/>
        </a:spcBef>
        <a:buFont typeface="Arial" panose="020B0604020202020204" pitchFamily="34" charset="0"/>
        <a:buChar char="•"/>
        <a:defRPr sz="1780" kern="1200">
          <a:solidFill>
            <a:schemeClr val="tx1"/>
          </a:solidFill>
          <a:latin typeface="+mn-lt"/>
          <a:ea typeface="+mn-ea"/>
          <a:cs typeface="+mn-cs"/>
        </a:defRPr>
      </a:lvl7pPr>
      <a:lvl8pPr marL="3056255" indent="-203835" algn="l" defTabSz="814705" rtl="0" eaLnBrk="1" latinLnBrk="0" hangingPunct="1">
        <a:spcBef>
          <a:spcPct val="19000"/>
        </a:spcBef>
        <a:buFont typeface="Arial" panose="020B0604020202020204" pitchFamily="34" charset="0"/>
        <a:buChar char="•"/>
        <a:defRPr sz="1780" kern="1200">
          <a:solidFill>
            <a:schemeClr val="tx1"/>
          </a:solidFill>
          <a:latin typeface="+mn-lt"/>
          <a:ea typeface="+mn-ea"/>
          <a:cs typeface="+mn-cs"/>
        </a:defRPr>
      </a:lvl8pPr>
      <a:lvl9pPr marL="3463925" indent="-203835" algn="l" defTabSz="814705" rtl="0" eaLnBrk="1" latinLnBrk="0" hangingPunct="1">
        <a:spcBef>
          <a:spcPct val="19000"/>
        </a:spcBef>
        <a:buFont typeface="Arial" panose="020B0604020202020204" pitchFamily="34" charset="0"/>
        <a:buChar char="•"/>
        <a:defRPr sz="1780" kern="1200">
          <a:solidFill>
            <a:schemeClr val="tx1"/>
          </a:solidFill>
          <a:latin typeface="+mn-lt"/>
          <a:ea typeface="+mn-ea"/>
          <a:cs typeface="+mn-cs"/>
        </a:defRPr>
      </a:lvl9pPr>
    </p:bodyStyle>
    <p:otherStyle>
      <a:defPPr>
        <a:defRPr lang="zh-CN"/>
      </a:defPPr>
      <a:lvl1pPr marL="0" algn="l" defTabSz="814705" rtl="0" eaLnBrk="1" latinLnBrk="0" hangingPunct="1">
        <a:defRPr sz="1605" kern="1200">
          <a:solidFill>
            <a:schemeClr val="tx1"/>
          </a:solidFill>
          <a:latin typeface="+mn-lt"/>
          <a:ea typeface="+mn-ea"/>
          <a:cs typeface="+mn-cs"/>
        </a:defRPr>
      </a:lvl1pPr>
      <a:lvl2pPr marL="407035" algn="l" defTabSz="814705" rtl="0" eaLnBrk="1" latinLnBrk="0" hangingPunct="1">
        <a:defRPr sz="1605" kern="1200">
          <a:solidFill>
            <a:schemeClr val="tx1"/>
          </a:solidFill>
          <a:latin typeface="+mn-lt"/>
          <a:ea typeface="+mn-ea"/>
          <a:cs typeface="+mn-cs"/>
        </a:defRPr>
      </a:lvl2pPr>
      <a:lvl3pPr marL="814705" algn="l" defTabSz="814705" rtl="0" eaLnBrk="1" latinLnBrk="0" hangingPunct="1">
        <a:defRPr sz="1605" kern="1200">
          <a:solidFill>
            <a:schemeClr val="tx1"/>
          </a:solidFill>
          <a:latin typeface="+mn-lt"/>
          <a:ea typeface="+mn-ea"/>
          <a:cs typeface="+mn-cs"/>
        </a:defRPr>
      </a:lvl3pPr>
      <a:lvl4pPr marL="1222375" algn="l" defTabSz="814705" rtl="0" eaLnBrk="1" latinLnBrk="0" hangingPunct="1">
        <a:defRPr sz="1605" kern="1200">
          <a:solidFill>
            <a:schemeClr val="tx1"/>
          </a:solidFill>
          <a:latin typeface="+mn-lt"/>
          <a:ea typeface="+mn-ea"/>
          <a:cs typeface="+mn-cs"/>
        </a:defRPr>
      </a:lvl4pPr>
      <a:lvl5pPr marL="1630045" algn="l" defTabSz="814705" rtl="0" eaLnBrk="1" latinLnBrk="0" hangingPunct="1">
        <a:defRPr sz="1605" kern="1200">
          <a:solidFill>
            <a:schemeClr val="tx1"/>
          </a:solidFill>
          <a:latin typeface="+mn-lt"/>
          <a:ea typeface="+mn-ea"/>
          <a:cs typeface="+mn-cs"/>
        </a:defRPr>
      </a:lvl5pPr>
      <a:lvl6pPr marL="2037715" algn="l" defTabSz="814705" rtl="0" eaLnBrk="1" latinLnBrk="0" hangingPunct="1">
        <a:defRPr sz="1605" kern="1200">
          <a:solidFill>
            <a:schemeClr val="tx1"/>
          </a:solidFill>
          <a:latin typeface="+mn-lt"/>
          <a:ea typeface="+mn-ea"/>
          <a:cs typeface="+mn-cs"/>
        </a:defRPr>
      </a:lvl6pPr>
      <a:lvl7pPr marL="2445385" algn="l" defTabSz="814705" rtl="0" eaLnBrk="1" latinLnBrk="0" hangingPunct="1">
        <a:defRPr sz="1605" kern="1200">
          <a:solidFill>
            <a:schemeClr val="tx1"/>
          </a:solidFill>
          <a:latin typeface="+mn-lt"/>
          <a:ea typeface="+mn-ea"/>
          <a:cs typeface="+mn-cs"/>
        </a:defRPr>
      </a:lvl7pPr>
      <a:lvl8pPr marL="2852420" algn="l" defTabSz="814705" rtl="0" eaLnBrk="1" latinLnBrk="0" hangingPunct="1">
        <a:defRPr sz="1605" kern="1200">
          <a:solidFill>
            <a:schemeClr val="tx1"/>
          </a:solidFill>
          <a:latin typeface="+mn-lt"/>
          <a:ea typeface="+mn-ea"/>
          <a:cs typeface="+mn-cs"/>
        </a:defRPr>
      </a:lvl8pPr>
      <a:lvl9pPr marL="3260725" algn="l" defTabSz="814705" rtl="0" eaLnBrk="1" latinLnBrk="0" hangingPunct="1">
        <a:defRPr sz="1605"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F2F2F2"/>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6375"/>
            <a:ext cx="8229600" cy="858838"/>
          </a:xfrm>
          <a:prstGeom prst="rect">
            <a:avLst/>
          </a:prstGeom>
        </p:spPr>
        <p:txBody>
          <a:bodyPr vert="horz" lIns="91440" tIns="45720" rIns="91440" bIns="45720" rtlCol="0" anchor="ctr">
            <a:normAutofit/>
          </a:bodyPr>
          <a:lstStyle/>
          <a:p>
            <a:pPr fontAlgn="auto"/>
            <a:r>
              <a:rPr lang="zh-CN" altLang="en-US" sz="5230" strike="noStrike" noProof="1"/>
              <a:t>单击此处编辑母版标题样式</a:t>
            </a:r>
            <a:endParaRPr lang="zh-CN" altLang="en-US" strike="noStrike" noProof="1"/>
          </a:p>
        </p:txBody>
      </p:sp>
      <p:sp>
        <p:nvSpPr>
          <p:cNvPr id="3" name="文本占位符 2"/>
          <p:cNvSpPr>
            <a:spLocks noGrp="1"/>
          </p:cNvSpPr>
          <p:nvPr>
            <p:ph type="body" idx="1"/>
          </p:nvPr>
        </p:nvSpPr>
        <p:spPr>
          <a:xfrm>
            <a:off x="457200" y="1200150"/>
            <a:ext cx="8229600" cy="3394075"/>
          </a:xfrm>
          <a:prstGeom prst="rect">
            <a:avLst/>
          </a:prstGeom>
        </p:spPr>
        <p:txBody>
          <a:bodyPr vert="horz" lIns="91440" tIns="45720" rIns="91440" bIns="45720" rtlCol="0">
            <a:normAutofit/>
          </a:bodyPr>
          <a:lstStyle/>
          <a:p>
            <a:pPr lvl="0" fontAlgn="auto"/>
            <a:r>
              <a:rPr lang="zh-CN" altLang="en-US" sz="2850" strike="noStrike" noProof="1"/>
              <a:t>单击此处编辑母版文本样式</a:t>
            </a:r>
            <a:endParaRPr lang="zh-CN" altLang="en-US" strike="noStrike" noProof="1"/>
          </a:p>
          <a:p>
            <a:pPr lvl="1" fontAlgn="auto"/>
            <a:r>
              <a:rPr lang="zh-CN" altLang="en-US" sz="3330" strike="noStrike" noProof="1"/>
              <a:t>第二级</a:t>
            </a:r>
            <a:endParaRPr lang="zh-CN" altLang="en-US" strike="noStrike" noProof="1"/>
          </a:p>
          <a:p>
            <a:pPr lvl="2" fontAlgn="auto"/>
            <a:r>
              <a:rPr lang="zh-CN" altLang="en-US" sz="2855" strike="noStrike" noProof="1"/>
              <a:t>第三级</a:t>
            </a:r>
            <a:endParaRPr lang="zh-CN" altLang="en-US" strike="noStrike" noProof="1"/>
          </a:p>
          <a:p>
            <a:pPr lvl="3" fontAlgn="auto"/>
            <a:r>
              <a:rPr lang="zh-CN" altLang="en-US" sz="2375" strike="noStrike" noProof="1"/>
              <a:t>第四级</a:t>
            </a:r>
            <a:endParaRPr lang="zh-CN" altLang="en-US" strike="noStrike" noProof="1"/>
          </a:p>
          <a:p>
            <a:pPr lvl="4" fontAlgn="auto"/>
            <a:r>
              <a:rPr lang="zh-CN" altLang="en-US" sz="2375" strike="noStrike" noProof="1"/>
              <a:t>第五级</a:t>
            </a:r>
            <a:endParaRPr lang="zh-CN" altLang="en-US" strike="noStrike" noProof="1"/>
          </a:p>
        </p:txBody>
      </p:sp>
      <p:sp>
        <p:nvSpPr>
          <p:cNvPr id="4" name="日期占位符 3"/>
          <p:cNvSpPr>
            <a:spLocks noGrp="1"/>
          </p:cNvSpPr>
          <p:nvPr>
            <p:ph type="dt" sz="half" idx="2"/>
          </p:nvPr>
        </p:nvSpPr>
        <p:spPr>
          <a:xfrm>
            <a:off x="457200" y="4767263"/>
            <a:ext cx="2133600" cy="274638"/>
          </a:xfrm>
          <a:prstGeom prst="rect">
            <a:avLst/>
          </a:prstGeom>
        </p:spPr>
        <p:txBody>
          <a:bodyPr vert="horz" lIns="91440" tIns="45720" rIns="91440" bIns="45720" rtlCol="0" anchor="ctr"/>
          <a:lstStyle>
            <a:lvl1pPr algn="l">
              <a:defRPr sz="1070">
                <a:solidFill>
                  <a:schemeClr val="tx1">
                    <a:tint val="75000"/>
                  </a:schemeClr>
                </a:solidFill>
              </a:defRPr>
            </a:lvl1pPr>
          </a:lstStyle>
          <a:p>
            <a:pPr fontAlgn="auto"/>
            <a:fld id="{D0B1E9A6-3BBE-4152-ABC2-7AF76252B64C}" type="datetimeFigureOut">
              <a:rPr lang="zh-CN" altLang="en-US" sz="1425" strike="noStrike" noProof="1" smtClean="0">
                <a:latin typeface="+mn-lt"/>
                <a:ea typeface="+mn-ea"/>
                <a:cs typeface="+mn-cs"/>
              </a:rPr>
              <a:t>2022/7/25</a:t>
            </a:fld>
            <a:endParaRPr lang="zh-CN" altLang="en-US" strike="noStrike" noProof="1"/>
          </a:p>
        </p:txBody>
      </p:sp>
      <p:sp>
        <p:nvSpPr>
          <p:cNvPr id="5" name="页脚占位符 4"/>
          <p:cNvSpPr>
            <a:spLocks noGrp="1"/>
          </p:cNvSpPr>
          <p:nvPr>
            <p:ph type="ftr" sz="quarter" idx="3"/>
          </p:nvPr>
        </p:nvSpPr>
        <p:spPr>
          <a:xfrm>
            <a:off x="3124200" y="4767263"/>
            <a:ext cx="2895600" cy="274638"/>
          </a:xfrm>
          <a:prstGeom prst="rect">
            <a:avLst/>
          </a:prstGeom>
        </p:spPr>
        <p:txBody>
          <a:bodyPr vert="horz" lIns="91440" tIns="45720" rIns="91440" bIns="45720" rtlCol="0" anchor="ctr"/>
          <a:lstStyle>
            <a:lvl1pPr algn="ctr">
              <a:defRPr sz="1070">
                <a:solidFill>
                  <a:schemeClr val="tx1">
                    <a:tint val="75000"/>
                  </a:schemeClr>
                </a:solidFill>
              </a:defRPr>
            </a:lvl1pPr>
          </a:lstStyle>
          <a:p>
            <a:pPr fontAlgn="auto"/>
            <a:endParaRPr lang="zh-CN" altLang="en-US" strike="noStrike" noProof="1"/>
          </a:p>
        </p:txBody>
      </p:sp>
      <p:sp>
        <p:nvSpPr>
          <p:cNvPr id="6" name="灯片编号占位符 5"/>
          <p:cNvSpPr>
            <a:spLocks noGrp="1"/>
          </p:cNvSpPr>
          <p:nvPr>
            <p:ph type="sldNum" sz="quarter" idx="4"/>
          </p:nvPr>
        </p:nvSpPr>
        <p:spPr>
          <a:xfrm>
            <a:off x="6553200" y="4767263"/>
            <a:ext cx="2133600" cy="274638"/>
          </a:xfrm>
          <a:prstGeom prst="rect">
            <a:avLst/>
          </a:prstGeom>
        </p:spPr>
        <p:txBody>
          <a:bodyPr vert="horz" lIns="91440" tIns="45720" rIns="91440" bIns="45720" rtlCol="0" anchor="ctr"/>
          <a:lstStyle>
            <a:lvl1pPr algn="r">
              <a:defRPr sz="1070">
                <a:solidFill>
                  <a:schemeClr val="tx1">
                    <a:tint val="75000"/>
                  </a:schemeClr>
                </a:solidFill>
              </a:defRPr>
            </a:lvl1pPr>
          </a:lstStyle>
          <a:p>
            <a:pPr fontAlgn="auto"/>
            <a:fld id="{480A614B-7A5B-4F2F-9614-821D6EA51160}" type="slidenum">
              <a:rPr lang="zh-CN" altLang="en-US" sz="1425" strike="noStrike" noProof="1" smtClean="0">
                <a:latin typeface="+mn-lt"/>
                <a:ea typeface="+mn-ea"/>
                <a:cs typeface="+mn-cs"/>
              </a:rPr>
              <a:t>‹#›</a:t>
            </a:fld>
            <a:endParaRPr lang="zh-CN" altLang="en-US" strike="noStrike" noProof="1"/>
          </a:p>
        </p:txBody>
      </p:sp>
    </p:spTree>
  </p:cSld>
  <p:clrMap bg1="lt1" tx1="dk1" bg2="lt2" tx2="dk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Lst>
  <p:hf sldNum="0" hdr="0" ftr="0" dt="0"/>
  <p:txStyles>
    <p:titleStyle>
      <a:lvl1pPr algn="ctr" defTabSz="814705" rtl="0" eaLnBrk="1" latinLnBrk="0" hangingPunct="1">
        <a:spcBef>
          <a:spcPct val="0"/>
        </a:spcBef>
        <a:buNone/>
        <a:defRPr sz="3925" kern="1200">
          <a:solidFill>
            <a:schemeClr val="tx1"/>
          </a:solidFill>
          <a:latin typeface="+mj-lt"/>
          <a:ea typeface="+mj-ea"/>
          <a:cs typeface="+mj-cs"/>
        </a:defRPr>
      </a:lvl1pPr>
    </p:titleStyle>
    <p:bodyStyle>
      <a:lvl1pPr marL="306070" indent="-305435" algn="l" defTabSz="814705" rtl="0" eaLnBrk="1" latinLnBrk="0" hangingPunct="1">
        <a:spcBef>
          <a:spcPct val="19000"/>
        </a:spcBef>
        <a:buFont typeface="Arial" panose="020B0604020202020204" pitchFamily="34" charset="0"/>
        <a:buChar char="•"/>
        <a:defRPr sz="2850" kern="1200">
          <a:solidFill>
            <a:schemeClr val="tx1"/>
          </a:solidFill>
          <a:latin typeface="+mn-lt"/>
          <a:ea typeface="+mn-ea"/>
          <a:cs typeface="+mn-cs"/>
        </a:defRPr>
      </a:lvl1pPr>
      <a:lvl2pPr marL="662305" indent="-254635" algn="l" defTabSz="814705" rtl="0" eaLnBrk="1" latinLnBrk="0" hangingPunct="1">
        <a:spcBef>
          <a:spcPct val="19000"/>
        </a:spcBef>
        <a:buFont typeface="Arial" panose="020B0604020202020204" pitchFamily="34" charset="0"/>
        <a:buChar char="–"/>
        <a:defRPr sz="2500" kern="1200">
          <a:solidFill>
            <a:schemeClr val="tx1"/>
          </a:solidFill>
          <a:latin typeface="+mn-lt"/>
          <a:ea typeface="+mn-ea"/>
          <a:cs typeface="+mn-cs"/>
        </a:defRPr>
      </a:lvl2pPr>
      <a:lvl3pPr marL="1018540" indent="-203835" algn="l" defTabSz="814705" rtl="0" eaLnBrk="1" latinLnBrk="0" hangingPunct="1">
        <a:spcBef>
          <a:spcPct val="19000"/>
        </a:spcBef>
        <a:buFont typeface="Arial" panose="020B0604020202020204" pitchFamily="34" charset="0"/>
        <a:buChar char="•"/>
        <a:defRPr sz="2140" kern="1200">
          <a:solidFill>
            <a:schemeClr val="tx1"/>
          </a:solidFill>
          <a:latin typeface="+mn-lt"/>
          <a:ea typeface="+mn-ea"/>
          <a:cs typeface="+mn-cs"/>
        </a:defRPr>
      </a:lvl3pPr>
      <a:lvl4pPr marL="1426210" indent="-203835" algn="l" defTabSz="814705" rtl="0" eaLnBrk="1" latinLnBrk="0" hangingPunct="1">
        <a:spcBef>
          <a:spcPct val="19000"/>
        </a:spcBef>
        <a:buFont typeface="Arial" panose="020B0604020202020204" pitchFamily="34" charset="0"/>
        <a:buChar char="–"/>
        <a:defRPr sz="1780" kern="1200">
          <a:solidFill>
            <a:schemeClr val="tx1"/>
          </a:solidFill>
          <a:latin typeface="+mn-lt"/>
          <a:ea typeface="+mn-ea"/>
          <a:cs typeface="+mn-cs"/>
        </a:defRPr>
      </a:lvl4pPr>
      <a:lvl5pPr marL="1833880" indent="-203835" algn="l" defTabSz="814705" rtl="0" eaLnBrk="1" latinLnBrk="0" hangingPunct="1">
        <a:spcBef>
          <a:spcPct val="19000"/>
        </a:spcBef>
        <a:buFont typeface="Arial" panose="020B0604020202020204" pitchFamily="34" charset="0"/>
        <a:buChar char="»"/>
        <a:defRPr sz="1780" kern="1200">
          <a:solidFill>
            <a:schemeClr val="tx1"/>
          </a:solidFill>
          <a:latin typeface="+mn-lt"/>
          <a:ea typeface="+mn-ea"/>
          <a:cs typeface="+mn-cs"/>
        </a:defRPr>
      </a:lvl5pPr>
      <a:lvl6pPr marL="2241550" indent="-203835" algn="l" defTabSz="814705" rtl="0" eaLnBrk="1" latinLnBrk="0" hangingPunct="1">
        <a:spcBef>
          <a:spcPct val="19000"/>
        </a:spcBef>
        <a:buFont typeface="Arial" panose="020B0604020202020204" pitchFamily="34" charset="0"/>
        <a:buChar char="•"/>
        <a:defRPr sz="1780" kern="1200">
          <a:solidFill>
            <a:schemeClr val="tx1"/>
          </a:solidFill>
          <a:latin typeface="+mn-lt"/>
          <a:ea typeface="+mn-ea"/>
          <a:cs typeface="+mn-cs"/>
        </a:defRPr>
      </a:lvl6pPr>
      <a:lvl7pPr marL="2649220" indent="-203835" algn="l" defTabSz="814705" rtl="0" eaLnBrk="1" latinLnBrk="0" hangingPunct="1">
        <a:spcBef>
          <a:spcPct val="19000"/>
        </a:spcBef>
        <a:buFont typeface="Arial" panose="020B0604020202020204" pitchFamily="34" charset="0"/>
        <a:buChar char="•"/>
        <a:defRPr sz="1780" kern="1200">
          <a:solidFill>
            <a:schemeClr val="tx1"/>
          </a:solidFill>
          <a:latin typeface="+mn-lt"/>
          <a:ea typeface="+mn-ea"/>
          <a:cs typeface="+mn-cs"/>
        </a:defRPr>
      </a:lvl7pPr>
      <a:lvl8pPr marL="3056255" indent="-203835" algn="l" defTabSz="814705" rtl="0" eaLnBrk="1" latinLnBrk="0" hangingPunct="1">
        <a:spcBef>
          <a:spcPct val="19000"/>
        </a:spcBef>
        <a:buFont typeface="Arial" panose="020B0604020202020204" pitchFamily="34" charset="0"/>
        <a:buChar char="•"/>
        <a:defRPr sz="1780" kern="1200">
          <a:solidFill>
            <a:schemeClr val="tx1"/>
          </a:solidFill>
          <a:latin typeface="+mn-lt"/>
          <a:ea typeface="+mn-ea"/>
          <a:cs typeface="+mn-cs"/>
        </a:defRPr>
      </a:lvl8pPr>
      <a:lvl9pPr marL="3463925" indent="-203835" algn="l" defTabSz="814705" rtl="0" eaLnBrk="1" latinLnBrk="0" hangingPunct="1">
        <a:spcBef>
          <a:spcPct val="19000"/>
        </a:spcBef>
        <a:buFont typeface="Arial" panose="020B0604020202020204" pitchFamily="34" charset="0"/>
        <a:buChar char="•"/>
        <a:defRPr sz="1780" kern="1200">
          <a:solidFill>
            <a:schemeClr val="tx1"/>
          </a:solidFill>
          <a:latin typeface="+mn-lt"/>
          <a:ea typeface="+mn-ea"/>
          <a:cs typeface="+mn-cs"/>
        </a:defRPr>
      </a:lvl9pPr>
    </p:bodyStyle>
    <p:otherStyle>
      <a:defPPr>
        <a:defRPr lang="zh-CN"/>
      </a:defPPr>
      <a:lvl1pPr marL="0" algn="l" defTabSz="814705" rtl="0" eaLnBrk="1" latinLnBrk="0" hangingPunct="1">
        <a:defRPr sz="1605" kern="1200">
          <a:solidFill>
            <a:schemeClr val="tx1"/>
          </a:solidFill>
          <a:latin typeface="+mn-lt"/>
          <a:ea typeface="+mn-ea"/>
          <a:cs typeface="+mn-cs"/>
        </a:defRPr>
      </a:lvl1pPr>
      <a:lvl2pPr marL="407035" algn="l" defTabSz="814705" rtl="0" eaLnBrk="1" latinLnBrk="0" hangingPunct="1">
        <a:defRPr sz="1605" kern="1200">
          <a:solidFill>
            <a:schemeClr val="tx1"/>
          </a:solidFill>
          <a:latin typeface="+mn-lt"/>
          <a:ea typeface="+mn-ea"/>
          <a:cs typeface="+mn-cs"/>
        </a:defRPr>
      </a:lvl2pPr>
      <a:lvl3pPr marL="814705" algn="l" defTabSz="814705" rtl="0" eaLnBrk="1" latinLnBrk="0" hangingPunct="1">
        <a:defRPr sz="1605" kern="1200">
          <a:solidFill>
            <a:schemeClr val="tx1"/>
          </a:solidFill>
          <a:latin typeface="+mn-lt"/>
          <a:ea typeface="+mn-ea"/>
          <a:cs typeface="+mn-cs"/>
        </a:defRPr>
      </a:lvl3pPr>
      <a:lvl4pPr marL="1222375" algn="l" defTabSz="814705" rtl="0" eaLnBrk="1" latinLnBrk="0" hangingPunct="1">
        <a:defRPr sz="1605" kern="1200">
          <a:solidFill>
            <a:schemeClr val="tx1"/>
          </a:solidFill>
          <a:latin typeface="+mn-lt"/>
          <a:ea typeface="+mn-ea"/>
          <a:cs typeface="+mn-cs"/>
        </a:defRPr>
      </a:lvl4pPr>
      <a:lvl5pPr marL="1630045" algn="l" defTabSz="814705" rtl="0" eaLnBrk="1" latinLnBrk="0" hangingPunct="1">
        <a:defRPr sz="1605" kern="1200">
          <a:solidFill>
            <a:schemeClr val="tx1"/>
          </a:solidFill>
          <a:latin typeface="+mn-lt"/>
          <a:ea typeface="+mn-ea"/>
          <a:cs typeface="+mn-cs"/>
        </a:defRPr>
      </a:lvl5pPr>
      <a:lvl6pPr marL="2037715" algn="l" defTabSz="814705" rtl="0" eaLnBrk="1" latinLnBrk="0" hangingPunct="1">
        <a:defRPr sz="1605" kern="1200">
          <a:solidFill>
            <a:schemeClr val="tx1"/>
          </a:solidFill>
          <a:latin typeface="+mn-lt"/>
          <a:ea typeface="+mn-ea"/>
          <a:cs typeface="+mn-cs"/>
        </a:defRPr>
      </a:lvl6pPr>
      <a:lvl7pPr marL="2445385" algn="l" defTabSz="814705" rtl="0" eaLnBrk="1" latinLnBrk="0" hangingPunct="1">
        <a:defRPr sz="1605" kern="1200">
          <a:solidFill>
            <a:schemeClr val="tx1"/>
          </a:solidFill>
          <a:latin typeface="+mn-lt"/>
          <a:ea typeface="+mn-ea"/>
          <a:cs typeface="+mn-cs"/>
        </a:defRPr>
      </a:lvl7pPr>
      <a:lvl8pPr marL="2852420" algn="l" defTabSz="814705" rtl="0" eaLnBrk="1" latinLnBrk="0" hangingPunct="1">
        <a:defRPr sz="1605" kern="1200">
          <a:solidFill>
            <a:schemeClr val="tx1"/>
          </a:solidFill>
          <a:latin typeface="+mn-lt"/>
          <a:ea typeface="+mn-ea"/>
          <a:cs typeface="+mn-cs"/>
        </a:defRPr>
      </a:lvl8pPr>
      <a:lvl9pPr marL="3260725" algn="l" defTabSz="814705" rtl="0" eaLnBrk="1" latinLnBrk="0" hangingPunct="1">
        <a:defRPr sz="1605"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146" name="Title Placeholder 1"/>
          <p:cNvSpPr>
            <a:spLocks noGrp="1"/>
          </p:cNvSpPr>
          <p:nvPr>
            <p:ph type="title"/>
          </p:nvPr>
        </p:nvSpPr>
        <p:spPr>
          <a:xfrm>
            <a:off x="628650" y="274638"/>
            <a:ext cx="7886700" cy="993775"/>
          </a:xfrm>
          <a:prstGeom prst="rect">
            <a:avLst/>
          </a:prstGeom>
          <a:noFill/>
          <a:ln w="9525">
            <a:noFill/>
          </a:ln>
        </p:spPr>
        <p:txBody>
          <a:bodyPr vert="horz" lIns="91440" tIns="45720" rIns="91440" bIns="45720" anchor="ctr" anchorCtr="0"/>
          <a:lstStyle/>
          <a:p>
            <a:pPr lvl="0"/>
            <a:r>
              <a:rPr lang="zh-CN" altLang="en-US"/>
              <a:t>单击此处编辑母版标题样式</a:t>
            </a:r>
            <a:endParaRPr lang="en-US" altLang="zh-CN" dirty="0"/>
          </a:p>
        </p:txBody>
      </p:sp>
      <p:sp>
        <p:nvSpPr>
          <p:cNvPr id="3" name="Text Placeholder 2"/>
          <p:cNvSpPr>
            <a:spLocks noGrp="1"/>
          </p:cNvSpPr>
          <p:nvPr>
            <p:ph type="body" idx="1"/>
          </p:nvPr>
        </p:nvSpPr>
        <p:spPr>
          <a:xfrm>
            <a:off x="628650" y="1370013"/>
            <a:ext cx="7886700" cy="3262313"/>
          </a:xfrm>
          <a:prstGeom prst="rect">
            <a:avLst/>
          </a:prstGeom>
        </p:spPr>
        <p:txBody>
          <a:bodyPr vert="horz" lIns="91440" tIns="45720" rIns="91440" bIns="45720" rtlCol="0">
            <a:normAutofit/>
          </a:bodyPr>
          <a:lstStyle/>
          <a:p>
            <a:pPr lvl="0" fontAlgn="auto"/>
            <a:r>
              <a:rPr lang="zh-CN" altLang="en-US" sz="2805" strike="noStrike" noProof="1"/>
              <a:t>编辑母版文本样式</a:t>
            </a:r>
            <a:endParaRPr lang="zh-CN" altLang="en-US" strike="noStrike" noProof="1"/>
          </a:p>
          <a:p>
            <a:pPr lvl="1" fontAlgn="auto"/>
            <a:r>
              <a:rPr lang="zh-CN" altLang="en-US" strike="noStrike" noProof="1"/>
              <a:t>第二级</a:t>
            </a:r>
          </a:p>
          <a:p>
            <a:pPr lvl="2" fontAlgn="auto"/>
            <a:r>
              <a:rPr lang="zh-CN" altLang="en-US" strike="noStrike" noProof="1"/>
              <a:t>第三级</a:t>
            </a:r>
          </a:p>
          <a:p>
            <a:pPr lvl="3" fontAlgn="auto"/>
            <a:r>
              <a:rPr lang="zh-CN" altLang="en-US" sz="1350" strike="noStrike" noProof="1"/>
              <a:t>第四级</a:t>
            </a:r>
            <a:endParaRPr lang="zh-CN" altLang="en-US" strike="noStrike" noProof="1"/>
          </a:p>
          <a:p>
            <a:pPr lvl="4" fontAlgn="auto"/>
            <a:r>
              <a:rPr lang="zh-CN" altLang="en-US" sz="1350" strike="noStrike" noProof="1"/>
              <a:t>第五级</a:t>
            </a:r>
            <a:endParaRPr lang="en-US" strike="noStrike" noProof="1"/>
          </a:p>
        </p:txBody>
      </p:sp>
      <p:sp>
        <p:nvSpPr>
          <p:cNvPr id="4" name="Date Placeholder 3"/>
          <p:cNvSpPr>
            <a:spLocks noGrp="1"/>
          </p:cNvSpPr>
          <p:nvPr>
            <p:ph type="dt" sz="half" idx="2"/>
          </p:nvPr>
        </p:nvSpPr>
        <p:spPr>
          <a:xfrm>
            <a:off x="628650" y="4767263"/>
            <a:ext cx="2057400" cy="274638"/>
          </a:xfrm>
          <a:prstGeom prst="rect">
            <a:avLst/>
          </a:prstGeom>
        </p:spPr>
        <p:txBody>
          <a:bodyPr vert="horz" lIns="91440" tIns="45720" rIns="91440" bIns="45720" rtlCol="0" anchor="ctr"/>
          <a:lstStyle>
            <a:lvl1pPr algn="l">
              <a:defRPr sz="900">
                <a:solidFill>
                  <a:schemeClr val="tx1">
                    <a:tint val="75000"/>
                  </a:schemeClr>
                </a:solidFill>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200" b="0" i="0" u="none" strike="noStrike" kern="1200" cap="none" spc="0" normalizeH="0" baseline="0" noProof="0">
              <a:ln>
                <a:noFill/>
              </a:ln>
              <a:solidFill>
                <a:schemeClr val="tx1"/>
              </a:solidFill>
              <a:effectLst/>
              <a:uLnTx/>
              <a:uFillTx/>
              <a:latin typeface="+mj-lt"/>
              <a:ea typeface="宋体" panose="02010600030101010101" pitchFamily="2" charset="-122"/>
              <a:cs typeface="宋体" panose="02010600030101010101" pitchFamily="2" charset="-122"/>
            </a:endParaRPr>
          </a:p>
        </p:txBody>
      </p:sp>
      <p:sp>
        <p:nvSpPr>
          <p:cNvPr id="5" name="Footer Placeholder 4"/>
          <p:cNvSpPr>
            <a:spLocks noGrp="1"/>
          </p:cNvSpPr>
          <p:nvPr>
            <p:ph type="ftr" sz="quarter" idx="3"/>
          </p:nvPr>
        </p:nvSpPr>
        <p:spPr>
          <a:xfrm>
            <a:off x="3028950" y="4767263"/>
            <a:ext cx="3086100" cy="274638"/>
          </a:xfrm>
          <a:prstGeom prst="rect">
            <a:avLst/>
          </a:prstGeom>
        </p:spPr>
        <p:txBody>
          <a:bodyPr vert="horz" lIns="91440" tIns="45720" rIns="91440" bIns="45720" rtlCol="0" anchor="ctr"/>
          <a:lstStyle>
            <a:lvl1pPr algn="ctr">
              <a:defRPr sz="900">
                <a:solidFill>
                  <a:schemeClr val="tx1">
                    <a:tint val="75000"/>
                  </a:schemeClr>
                </a:solidFill>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200" b="0" i="0" u="none" strike="noStrike" kern="1200" cap="none" spc="0" normalizeH="0" baseline="0" noProof="0">
              <a:ln>
                <a:noFill/>
              </a:ln>
              <a:solidFill>
                <a:schemeClr val="tx1"/>
              </a:solidFill>
              <a:effectLst/>
              <a:uLnTx/>
              <a:uFillTx/>
              <a:latin typeface="+mj-lt"/>
              <a:ea typeface="宋体" panose="02010600030101010101" pitchFamily="2" charset="-122"/>
              <a:cs typeface="宋体" panose="02010600030101010101" pitchFamily="2" charset="-122"/>
            </a:endParaRPr>
          </a:p>
        </p:txBody>
      </p:sp>
      <p:sp>
        <p:nvSpPr>
          <p:cNvPr id="6" name="Slide Number Placeholder 5"/>
          <p:cNvSpPr>
            <a:spLocks noGrp="1"/>
          </p:cNvSpPr>
          <p:nvPr>
            <p:ph type="sldNum" sz="quarter" idx="4"/>
          </p:nvPr>
        </p:nvSpPr>
        <p:spPr>
          <a:xfrm>
            <a:off x="6457950" y="4767263"/>
            <a:ext cx="2057400" cy="274638"/>
          </a:xfrm>
          <a:prstGeom prst="rect">
            <a:avLst/>
          </a:prstGeom>
        </p:spPr>
        <p:txBody>
          <a:bodyPr vert="horz" lIns="91440" tIns="45720" rIns="91440" bIns="45720" rtlCol="0" anchor="ctr"/>
          <a:lstStyle>
            <a:lvl1pPr algn="r">
              <a:defRPr sz="900">
                <a:solidFill>
                  <a:srgbClr val="898989"/>
                </a:solidFill>
                <a:latin typeface="Arial" panose="020B0604020202020204" pitchFamily="34" charset="0"/>
              </a:defRPr>
            </a:lvl1pPr>
          </a:lstStyle>
          <a:p>
            <a:pPr lvl="0" fontAlgn="base"/>
            <a:fld id="{9A0DB2DC-4C9A-4742-B13C-FB6460FD3503}" type="slidenum">
              <a:rPr lang="en-US" altLang="zh-CN" strike="noStrike" noProof="1" dirty="0">
                <a:latin typeface="Arial" panose="020B0604020202020204" pitchFamily="34" charset="0"/>
                <a:ea typeface="楷体_GB2312" pitchFamily="49" charset="-122"/>
                <a:cs typeface="等线" charset="0"/>
              </a:rPr>
              <a:t>‹#›</a:t>
            </a:fld>
            <a:endParaRPr lang="en-US" altLang="zh-CN" strike="noStrike" noProof="1">
              <a:latin typeface="Arial" panose="020B0604020202020204" pitchFamily="34" charset="0"/>
              <a:ea typeface="楷体_GB2312" pitchFamily="49" charset="-122"/>
              <a:cs typeface="等线" charset="0"/>
            </a:endParaRPr>
          </a:p>
        </p:txBody>
      </p:sp>
      <p:pic>
        <p:nvPicPr>
          <p:cNvPr id="6151" name="图片 6"/>
          <p:cNvPicPr>
            <a:picLocks noChangeAspect="1"/>
          </p:cNvPicPr>
          <p:nvPr/>
        </p:nvPicPr>
        <p:blipFill>
          <a:blip r:embed="rId13"/>
          <a:stretch>
            <a:fillRect/>
          </a:stretch>
        </p:blipFill>
        <p:spPr>
          <a:xfrm>
            <a:off x="7524750" y="4852988"/>
            <a:ext cx="1497013" cy="193675"/>
          </a:xfrm>
          <a:prstGeom prst="rect">
            <a:avLst/>
          </a:prstGeom>
          <a:noFill/>
          <a:ln w="9525">
            <a:noFill/>
          </a:ln>
        </p:spPr>
      </p:pic>
      <p:sp>
        <p:nvSpPr>
          <p:cNvPr id="8" name="文本框 7"/>
          <p:cNvSpPr txBox="1"/>
          <p:nvPr/>
        </p:nvSpPr>
        <p:spPr>
          <a:xfrm>
            <a:off x="79375" y="4852988"/>
            <a:ext cx="1223963" cy="230188"/>
          </a:xfrm>
          <a:prstGeom prst="rect">
            <a:avLst/>
          </a:prstGeom>
          <a:noFill/>
        </p:spPr>
        <p:txBody>
          <a:bodyPr wrap="none" rtlCol="0">
            <a:spAutoFit/>
          </a:bodyPr>
          <a:lstStyle/>
          <a:p>
            <a:pPr fontAlgn="auto"/>
            <a:r>
              <a:rPr lang="zh-CN" altLang="en-US" sz="895" strike="noStrike" noProof="1">
                <a:latin typeface="微软雅黑 Light" pitchFamily="34" charset="-122"/>
                <a:ea typeface="微软雅黑 Light" pitchFamily="34" charset="-122"/>
                <a:cs typeface="+mn-cs"/>
              </a:rPr>
              <a:t>▲</a:t>
            </a:r>
            <a:r>
              <a:rPr lang="zh-CN" altLang="en-US" sz="805" strike="noStrike" noProof="1">
                <a:latin typeface="微软雅黑 Light" pitchFamily="34" charset="-122"/>
                <a:ea typeface="微软雅黑 Light" pitchFamily="34" charset="-122"/>
                <a:cs typeface="+mn-cs"/>
              </a:rPr>
              <a:t>版权归经世教育所有</a:t>
            </a:r>
            <a:endParaRPr lang="zh-CN" altLang="en-US" sz="805" strike="noStrike" noProof="1">
              <a:latin typeface="微软雅黑 Light" pitchFamily="34" charset="-122"/>
              <a:ea typeface="微软雅黑 Light" pitchFamily="34" charset="-122"/>
            </a:endParaRPr>
          </a:p>
        </p:txBody>
      </p:sp>
    </p:spTree>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Lst>
  <p:hf sldNum="0"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ct val="150000"/>
        </a:spcBef>
        <a:buFont typeface="Arial" panose="020B0604020202020204" pitchFamily="34" charset="0"/>
        <a:buChar char="•"/>
        <a:defRPr sz="2105"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6585"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2385"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265"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065"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F2F2F2"/>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6375"/>
            <a:ext cx="8229600" cy="858838"/>
          </a:xfrm>
          <a:prstGeom prst="rect">
            <a:avLst/>
          </a:prstGeom>
        </p:spPr>
        <p:txBody>
          <a:bodyPr vert="horz" lIns="91440" tIns="45720" rIns="91440" bIns="45720" rtlCol="0" anchor="ctr">
            <a:normAutofit/>
          </a:bodyPr>
          <a:lstStyle/>
          <a:p>
            <a:pPr fontAlgn="auto"/>
            <a:r>
              <a:rPr lang="zh-CN" altLang="en-US" sz="5230" strike="noStrike" noProof="1"/>
              <a:t>单击此处编辑母版标题样式</a:t>
            </a:r>
            <a:endParaRPr lang="zh-CN" altLang="en-US" strike="noStrike" noProof="1"/>
          </a:p>
        </p:txBody>
      </p:sp>
      <p:sp>
        <p:nvSpPr>
          <p:cNvPr id="3" name="文本占位符 2"/>
          <p:cNvSpPr>
            <a:spLocks noGrp="1"/>
          </p:cNvSpPr>
          <p:nvPr>
            <p:ph type="body" idx="1"/>
          </p:nvPr>
        </p:nvSpPr>
        <p:spPr>
          <a:xfrm>
            <a:off x="457200" y="1200150"/>
            <a:ext cx="8229600" cy="3394075"/>
          </a:xfrm>
          <a:prstGeom prst="rect">
            <a:avLst/>
          </a:prstGeom>
        </p:spPr>
        <p:txBody>
          <a:bodyPr vert="horz" lIns="91440" tIns="45720" rIns="91440" bIns="45720" rtlCol="0">
            <a:normAutofit/>
          </a:bodyPr>
          <a:lstStyle/>
          <a:p>
            <a:pPr lvl="0" fontAlgn="auto"/>
            <a:r>
              <a:rPr lang="zh-CN" altLang="en-US" sz="2850" strike="noStrike" noProof="1"/>
              <a:t>单击此处编辑母版文本样式</a:t>
            </a:r>
            <a:endParaRPr lang="zh-CN" altLang="en-US" strike="noStrike" noProof="1"/>
          </a:p>
          <a:p>
            <a:pPr lvl="1" fontAlgn="auto"/>
            <a:r>
              <a:rPr lang="zh-CN" altLang="en-US" sz="3330" strike="noStrike" noProof="1"/>
              <a:t>第二级</a:t>
            </a:r>
            <a:endParaRPr lang="zh-CN" altLang="en-US" strike="noStrike" noProof="1"/>
          </a:p>
          <a:p>
            <a:pPr lvl="2" fontAlgn="auto"/>
            <a:r>
              <a:rPr lang="zh-CN" altLang="en-US" sz="2855" strike="noStrike" noProof="1"/>
              <a:t>第三级</a:t>
            </a:r>
            <a:endParaRPr lang="zh-CN" altLang="en-US" strike="noStrike" noProof="1"/>
          </a:p>
          <a:p>
            <a:pPr lvl="3" fontAlgn="auto"/>
            <a:r>
              <a:rPr lang="zh-CN" altLang="en-US" sz="2375" strike="noStrike" noProof="1"/>
              <a:t>第四级</a:t>
            </a:r>
            <a:endParaRPr lang="zh-CN" altLang="en-US" strike="noStrike" noProof="1"/>
          </a:p>
          <a:p>
            <a:pPr lvl="4" fontAlgn="auto"/>
            <a:r>
              <a:rPr lang="zh-CN" altLang="en-US" sz="2375" strike="noStrike" noProof="1"/>
              <a:t>第五级</a:t>
            </a:r>
            <a:endParaRPr lang="zh-CN" altLang="en-US" strike="noStrike" noProof="1"/>
          </a:p>
        </p:txBody>
      </p:sp>
      <p:sp>
        <p:nvSpPr>
          <p:cNvPr id="4" name="日期占位符 3"/>
          <p:cNvSpPr>
            <a:spLocks noGrp="1"/>
          </p:cNvSpPr>
          <p:nvPr>
            <p:ph type="dt" sz="half" idx="2"/>
          </p:nvPr>
        </p:nvSpPr>
        <p:spPr>
          <a:xfrm>
            <a:off x="457200" y="4767263"/>
            <a:ext cx="2133600" cy="274638"/>
          </a:xfrm>
          <a:prstGeom prst="rect">
            <a:avLst/>
          </a:prstGeom>
        </p:spPr>
        <p:txBody>
          <a:bodyPr vert="horz" lIns="91440" tIns="45720" rIns="91440" bIns="45720" rtlCol="0" anchor="ctr"/>
          <a:lstStyle>
            <a:lvl1pPr algn="l">
              <a:defRPr sz="1070">
                <a:solidFill>
                  <a:schemeClr val="tx1">
                    <a:tint val="75000"/>
                  </a:schemeClr>
                </a:solidFill>
              </a:defRPr>
            </a:lvl1pPr>
          </a:lstStyle>
          <a:p>
            <a:pPr fontAlgn="auto"/>
            <a:fld id="{D0B1E9A6-3BBE-4152-ABC2-7AF76252B64C}" type="datetimeFigureOut">
              <a:rPr lang="zh-CN" altLang="en-US" sz="1425" strike="noStrike" noProof="1" smtClean="0">
                <a:latin typeface="+mn-lt"/>
                <a:ea typeface="+mn-ea"/>
                <a:cs typeface="+mn-cs"/>
              </a:rPr>
              <a:t>2022/7/25</a:t>
            </a:fld>
            <a:endParaRPr lang="zh-CN" altLang="en-US" strike="noStrike" noProof="1"/>
          </a:p>
        </p:txBody>
      </p:sp>
      <p:sp>
        <p:nvSpPr>
          <p:cNvPr id="5" name="页脚占位符 4"/>
          <p:cNvSpPr>
            <a:spLocks noGrp="1"/>
          </p:cNvSpPr>
          <p:nvPr>
            <p:ph type="ftr" sz="quarter" idx="3"/>
          </p:nvPr>
        </p:nvSpPr>
        <p:spPr>
          <a:xfrm>
            <a:off x="3124200" y="4767263"/>
            <a:ext cx="2895600" cy="274638"/>
          </a:xfrm>
          <a:prstGeom prst="rect">
            <a:avLst/>
          </a:prstGeom>
        </p:spPr>
        <p:txBody>
          <a:bodyPr vert="horz" lIns="91440" tIns="45720" rIns="91440" bIns="45720" rtlCol="0" anchor="ctr"/>
          <a:lstStyle>
            <a:lvl1pPr algn="ctr">
              <a:defRPr sz="1070">
                <a:solidFill>
                  <a:schemeClr val="tx1">
                    <a:tint val="75000"/>
                  </a:schemeClr>
                </a:solidFill>
              </a:defRPr>
            </a:lvl1pPr>
          </a:lstStyle>
          <a:p>
            <a:pPr fontAlgn="auto"/>
            <a:endParaRPr lang="zh-CN" altLang="en-US" strike="noStrike" noProof="1"/>
          </a:p>
        </p:txBody>
      </p:sp>
      <p:sp>
        <p:nvSpPr>
          <p:cNvPr id="6" name="灯片编号占位符 5"/>
          <p:cNvSpPr>
            <a:spLocks noGrp="1"/>
          </p:cNvSpPr>
          <p:nvPr>
            <p:ph type="sldNum" sz="quarter" idx="4"/>
          </p:nvPr>
        </p:nvSpPr>
        <p:spPr>
          <a:xfrm>
            <a:off x="6553200" y="4767263"/>
            <a:ext cx="2133600" cy="274638"/>
          </a:xfrm>
          <a:prstGeom prst="rect">
            <a:avLst/>
          </a:prstGeom>
        </p:spPr>
        <p:txBody>
          <a:bodyPr vert="horz" lIns="91440" tIns="45720" rIns="91440" bIns="45720" rtlCol="0" anchor="ctr"/>
          <a:lstStyle>
            <a:lvl1pPr algn="r">
              <a:defRPr sz="1070">
                <a:solidFill>
                  <a:schemeClr val="tx1">
                    <a:tint val="75000"/>
                  </a:schemeClr>
                </a:solidFill>
              </a:defRPr>
            </a:lvl1pPr>
          </a:lstStyle>
          <a:p>
            <a:pPr fontAlgn="auto"/>
            <a:fld id="{480A614B-7A5B-4F2F-9614-821D6EA51160}" type="slidenum">
              <a:rPr lang="zh-CN" altLang="en-US" sz="1425" strike="noStrike" noProof="1" smtClean="0">
                <a:latin typeface="+mn-lt"/>
                <a:ea typeface="+mn-ea"/>
                <a:cs typeface="+mn-cs"/>
              </a:rPr>
              <a:t>‹#›</a:t>
            </a:fld>
            <a:endParaRPr lang="zh-CN" altLang="en-US" strike="noStrike" noProof="1"/>
          </a:p>
        </p:txBody>
      </p:sp>
    </p:spTree>
  </p:cSld>
  <p:clrMap bg1="lt1" tx1="dk1" bg2="lt2" tx2="dk2" accent1="accent1" accent2="accent2" accent3="accent3" accent4="accent4" accent5="accent5" accent6="accent6" hlink="hlink" folHlink="folHlink"/>
  <p:sldLayoutIdLst>
    <p:sldLayoutId id="2147483722" r:id="rId1"/>
    <p:sldLayoutId id="2147483723" r:id="rId2"/>
    <p:sldLayoutId id="2147483724" r:id="rId3"/>
    <p:sldLayoutId id="2147483725" r:id="rId4"/>
    <p:sldLayoutId id="2147483726" r:id="rId5"/>
    <p:sldLayoutId id="2147483727" r:id="rId6"/>
    <p:sldLayoutId id="2147483728" r:id="rId7"/>
    <p:sldLayoutId id="2147483729" r:id="rId8"/>
    <p:sldLayoutId id="2147483730" r:id="rId9"/>
    <p:sldLayoutId id="2147483731" r:id="rId10"/>
    <p:sldLayoutId id="2147483732" r:id="rId11"/>
  </p:sldLayoutIdLst>
  <p:hf sldNum="0" hdr="0" ftr="0" dt="0"/>
  <p:txStyles>
    <p:titleStyle>
      <a:lvl1pPr algn="ctr" defTabSz="814705" rtl="0" eaLnBrk="1" latinLnBrk="0" hangingPunct="1">
        <a:spcBef>
          <a:spcPct val="0"/>
        </a:spcBef>
        <a:buNone/>
        <a:defRPr sz="3925" kern="1200">
          <a:solidFill>
            <a:schemeClr val="tx1"/>
          </a:solidFill>
          <a:latin typeface="+mj-lt"/>
          <a:ea typeface="+mj-ea"/>
          <a:cs typeface="+mj-cs"/>
        </a:defRPr>
      </a:lvl1pPr>
    </p:titleStyle>
    <p:bodyStyle>
      <a:lvl1pPr marL="306070" indent="-305435" algn="l" defTabSz="814705" rtl="0" eaLnBrk="1" latinLnBrk="0" hangingPunct="1">
        <a:spcBef>
          <a:spcPct val="19000"/>
        </a:spcBef>
        <a:buFont typeface="Arial" panose="020B0604020202020204" pitchFamily="34" charset="0"/>
        <a:buChar char="•"/>
        <a:defRPr sz="2850" kern="1200">
          <a:solidFill>
            <a:schemeClr val="tx1"/>
          </a:solidFill>
          <a:latin typeface="+mn-lt"/>
          <a:ea typeface="+mn-ea"/>
          <a:cs typeface="+mn-cs"/>
        </a:defRPr>
      </a:lvl1pPr>
      <a:lvl2pPr marL="662305" indent="-254635" algn="l" defTabSz="814705" rtl="0" eaLnBrk="1" latinLnBrk="0" hangingPunct="1">
        <a:spcBef>
          <a:spcPct val="19000"/>
        </a:spcBef>
        <a:buFont typeface="Arial" panose="020B0604020202020204" pitchFamily="34" charset="0"/>
        <a:buChar char="–"/>
        <a:defRPr sz="2500" kern="1200">
          <a:solidFill>
            <a:schemeClr val="tx1"/>
          </a:solidFill>
          <a:latin typeface="+mn-lt"/>
          <a:ea typeface="+mn-ea"/>
          <a:cs typeface="+mn-cs"/>
        </a:defRPr>
      </a:lvl2pPr>
      <a:lvl3pPr marL="1018540" indent="-203835" algn="l" defTabSz="814705" rtl="0" eaLnBrk="1" latinLnBrk="0" hangingPunct="1">
        <a:spcBef>
          <a:spcPct val="19000"/>
        </a:spcBef>
        <a:buFont typeface="Arial" panose="020B0604020202020204" pitchFamily="34" charset="0"/>
        <a:buChar char="•"/>
        <a:defRPr sz="2140" kern="1200">
          <a:solidFill>
            <a:schemeClr val="tx1"/>
          </a:solidFill>
          <a:latin typeface="+mn-lt"/>
          <a:ea typeface="+mn-ea"/>
          <a:cs typeface="+mn-cs"/>
        </a:defRPr>
      </a:lvl3pPr>
      <a:lvl4pPr marL="1426210" indent="-203835" algn="l" defTabSz="814705" rtl="0" eaLnBrk="1" latinLnBrk="0" hangingPunct="1">
        <a:spcBef>
          <a:spcPct val="19000"/>
        </a:spcBef>
        <a:buFont typeface="Arial" panose="020B0604020202020204" pitchFamily="34" charset="0"/>
        <a:buChar char="–"/>
        <a:defRPr sz="1780" kern="1200">
          <a:solidFill>
            <a:schemeClr val="tx1"/>
          </a:solidFill>
          <a:latin typeface="+mn-lt"/>
          <a:ea typeface="+mn-ea"/>
          <a:cs typeface="+mn-cs"/>
        </a:defRPr>
      </a:lvl4pPr>
      <a:lvl5pPr marL="1833880" indent="-203835" algn="l" defTabSz="814705" rtl="0" eaLnBrk="1" latinLnBrk="0" hangingPunct="1">
        <a:spcBef>
          <a:spcPct val="19000"/>
        </a:spcBef>
        <a:buFont typeface="Arial" panose="020B0604020202020204" pitchFamily="34" charset="0"/>
        <a:buChar char="»"/>
        <a:defRPr sz="1780" kern="1200">
          <a:solidFill>
            <a:schemeClr val="tx1"/>
          </a:solidFill>
          <a:latin typeface="+mn-lt"/>
          <a:ea typeface="+mn-ea"/>
          <a:cs typeface="+mn-cs"/>
        </a:defRPr>
      </a:lvl5pPr>
      <a:lvl6pPr marL="2241550" indent="-203835" algn="l" defTabSz="814705" rtl="0" eaLnBrk="1" latinLnBrk="0" hangingPunct="1">
        <a:spcBef>
          <a:spcPct val="19000"/>
        </a:spcBef>
        <a:buFont typeface="Arial" panose="020B0604020202020204" pitchFamily="34" charset="0"/>
        <a:buChar char="•"/>
        <a:defRPr sz="1780" kern="1200">
          <a:solidFill>
            <a:schemeClr val="tx1"/>
          </a:solidFill>
          <a:latin typeface="+mn-lt"/>
          <a:ea typeface="+mn-ea"/>
          <a:cs typeface="+mn-cs"/>
        </a:defRPr>
      </a:lvl6pPr>
      <a:lvl7pPr marL="2649220" indent="-203835" algn="l" defTabSz="814705" rtl="0" eaLnBrk="1" latinLnBrk="0" hangingPunct="1">
        <a:spcBef>
          <a:spcPct val="19000"/>
        </a:spcBef>
        <a:buFont typeface="Arial" panose="020B0604020202020204" pitchFamily="34" charset="0"/>
        <a:buChar char="•"/>
        <a:defRPr sz="1780" kern="1200">
          <a:solidFill>
            <a:schemeClr val="tx1"/>
          </a:solidFill>
          <a:latin typeface="+mn-lt"/>
          <a:ea typeface="+mn-ea"/>
          <a:cs typeface="+mn-cs"/>
        </a:defRPr>
      </a:lvl7pPr>
      <a:lvl8pPr marL="3056255" indent="-203835" algn="l" defTabSz="814705" rtl="0" eaLnBrk="1" latinLnBrk="0" hangingPunct="1">
        <a:spcBef>
          <a:spcPct val="19000"/>
        </a:spcBef>
        <a:buFont typeface="Arial" panose="020B0604020202020204" pitchFamily="34" charset="0"/>
        <a:buChar char="•"/>
        <a:defRPr sz="1780" kern="1200">
          <a:solidFill>
            <a:schemeClr val="tx1"/>
          </a:solidFill>
          <a:latin typeface="+mn-lt"/>
          <a:ea typeface="+mn-ea"/>
          <a:cs typeface="+mn-cs"/>
        </a:defRPr>
      </a:lvl8pPr>
      <a:lvl9pPr marL="3463925" indent="-203835" algn="l" defTabSz="814705" rtl="0" eaLnBrk="1" latinLnBrk="0" hangingPunct="1">
        <a:spcBef>
          <a:spcPct val="19000"/>
        </a:spcBef>
        <a:buFont typeface="Arial" panose="020B0604020202020204" pitchFamily="34" charset="0"/>
        <a:buChar char="•"/>
        <a:defRPr sz="1780" kern="1200">
          <a:solidFill>
            <a:schemeClr val="tx1"/>
          </a:solidFill>
          <a:latin typeface="+mn-lt"/>
          <a:ea typeface="+mn-ea"/>
          <a:cs typeface="+mn-cs"/>
        </a:defRPr>
      </a:lvl9pPr>
    </p:bodyStyle>
    <p:otherStyle>
      <a:defPPr>
        <a:defRPr lang="zh-CN"/>
      </a:defPPr>
      <a:lvl1pPr marL="0" algn="l" defTabSz="814705" rtl="0" eaLnBrk="1" latinLnBrk="0" hangingPunct="1">
        <a:defRPr sz="1605" kern="1200">
          <a:solidFill>
            <a:schemeClr val="tx1"/>
          </a:solidFill>
          <a:latin typeface="+mn-lt"/>
          <a:ea typeface="+mn-ea"/>
          <a:cs typeface="+mn-cs"/>
        </a:defRPr>
      </a:lvl1pPr>
      <a:lvl2pPr marL="407035" algn="l" defTabSz="814705" rtl="0" eaLnBrk="1" latinLnBrk="0" hangingPunct="1">
        <a:defRPr sz="1605" kern="1200">
          <a:solidFill>
            <a:schemeClr val="tx1"/>
          </a:solidFill>
          <a:latin typeface="+mn-lt"/>
          <a:ea typeface="+mn-ea"/>
          <a:cs typeface="+mn-cs"/>
        </a:defRPr>
      </a:lvl2pPr>
      <a:lvl3pPr marL="814705" algn="l" defTabSz="814705" rtl="0" eaLnBrk="1" latinLnBrk="0" hangingPunct="1">
        <a:defRPr sz="1605" kern="1200">
          <a:solidFill>
            <a:schemeClr val="tx1"/>
          </a:solidFill>
          <a:latin typeface="+mn-lt"/>
          <a:ea typeface="+mn-ea"/>
          <a:cs typeface="+mn-cs"/>
        </a:defRPr>
      </a:lvl3pPr>
      <a:lvl4pPr marL="1222375" algn="l" defTabSz="814705" rtl="0" eaLnBrk="1" latinLnBrk="0" hangingPunct="1">
        <a:defRPr sz="1605" kern="1200">
          <a:solidFill>
            <a:schemeClr val="tx1"/>
          </a:solidFill>
          <a:latin typeface="+mn-lt"/>
          <a:ea typeface="+mn-ea"/>
          <a:cs typeface="+mn-cs"/>
        </a:defRPr>
      </a:lvl4pPr>
      <a:lvl5pPr marL="1630045" algn="l" defTabSz="814705" rtl="0" eaLnBrk="1" latinLnBrk="0" hangingPunct="1">
        <a:defRPr sz="1605" kern="1200">
          <a:solidFill>
            <a:schemeClr val="tx1"/>
          </a:solidFill>
          <a:latin typeface="+mn-lt"/>
          <a:ea typeface="+mn-ea"/>
          <a:cs typeface="+mn-cs"/>
        </a:defRPr>
      </a:lvl5pPr>
      <a:lvl6pPr marL="2037715" algn="l" defTabSz="814705" rtl="0" eaLnBrk="1" latinLnBrk="0" hangingPunct="1">
        <a:defRPr sz="1605" kern="1200">
          <a:solidFill>
            <a:schemeClr val="tx1"/>
          </a:solidFill>
          <a:latin typeface="+mn-lt"/>
          <a:ea typeface="+mn-ea"/>
          <a:cs typeface="+mn-cs"/>
        </a:defRPr>
      </a:lvl6pPr>
      <a:lvl7pPr marL="2445385" algn="l" defTabSz="814705" rtl="0" eaLnBrk="1" latinLnBrk="0" hangingPunct="1">
        <a:defRPr sz="1605" kern="1200">
          <a:solidFill>
            <a:schemeClr val="tx1"/>
          </a:solidFill>
          <a:latin typeface="+mn-lt"/>
          <a:ea typeface="+mn-ea"/>
          <a:cs typeface="+mn-cs"/>
        </a:defRPr>
      </a:lvl7pPr>
      <a:lvl8pPr marL="2852420" algn="l" defTabSz="814705" rtl="0" eaLnBrk="1" latinLnBrk="0" hangingPunct="1">
        <a:defRPr sz="1605" kern="1200">
          <a:solidFill>
            <a:schemeClr val="tx1"/>
          </a:solidFill>
          <a:latin typeface="+mn-lt"/>
          <a:ea typeface="+mn-ea"/>
          <a:cs typeface="+mn-cs"/>
        </a:defRPr>
      </a:lvl8pPr>
      <a:lvl9pPr marL="3260725" algn="l" defTabSz="814705" rtl="0" eaLnBrk="1" latinLnBrk="0" hangingPunct="1">
        <a:defRPr sz="1605"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a:xfrm>
            <a:off x="628650" y="274638"/>
            <a:ext cx="7886700" cy="993775"/>
          </a:xfrm>
          <a:prstGeom prst="rect">
            <a:avLst/>
          </a:prstGeom>
          <a:noFill/>
          <a:ln w="9525">
            <a:noFill/>
          </a:ln>
        </p:spPr>
        <p:txBody>
          <a:bodyPr vert="horz" lIns="91440" tIns="45720" rIns="91440" bIns="45720" anchor="ctr" anchorCtr="0"/>
          <a:lstStyle/>
          <a:p>
            <a:pPr lvl="0"/>
            <a:r>
              <a:rPr lang="zh-CN" altLang="en-US"/>
              <a:t>单击此处编辑母版标题样式</a:t>
            </a:r>
            <a:endParaRPr lang="en-US" altLang="zh-CN" dirty="0"/>
          </a:p>
        </p:txBody>
      </p:sp>
      <p:sp>
        <p:nvSpPr>
          <p:cNvPr id="3" name="Text Placeholder 2"/>
          <p:cNvSpPr>
            <a:spLocks noGrp="1"/>
          </p:cNvSpPr>
          <p:nvPr>
            <p:ph type="body" idx="1"/>
          </p:nvPr>
        </p:nvSpPr>
        <p:spPr>
          <a:xfrm>
            <a:off x="628650" y="1370013"/>
            <a:ext cx="7886700" cy="3262313"/>
          </a:xfrm>
          <a:prstGeom prst="rect">
            <a:avLst/>
          </a:prstGeom>
        </p:spPr>
        <p:txBody>
          <a:bodyPr vert="horz" lIns="91440" tIns="45720" rIns="91440" bIns="45720" rtlCol="0">
            <a:normAutofit/>
          </a:bodyPr>
          <a:lstStyle/>
          <a:p>
            <a:pPr lvl="0" fontAlgn="auto"/>
            <a:r>
              <a:rPr lang="zh-CN" altLang="en-US" sz="2105" strike="noStrike" noProof="1"/>
              <a:t>编辑母版文本样式</a:t>
            </a:r>
            <a:endParaRPr lang="zh-CN" altLang="en-US" strike="noStrike" noProof="1"/>
          </a:p>
          <a:p>
            <a:pPr lvl="1" fontAlgn="auto"/>
            <a:r>
              <a:rPr lang="zh-CN" altLang="en-US" strike="noStrike" noProof="1"/>
              <a:t>第二级</a:t>
            </a:r>
          </a:p>
          <a:p>
            <a:pPr lvl="2" fontAlgn="auto"/>
            <a:r>
              <a:rPr lang="zh-CN" altLang="en-US" strike="noStrike" noProof="1"/>
              <a:t>第三级</a:t>
            </a:r>
          </a:p>
          <a:p>
            <a:pPr lvl="3" fontAlgn="auto"/>
            <a:r>
              <a:rPr lang="zh-CN" altLang="en-US" sz="1350" strike="noStrike" noProof="1"/>
              <a:t>第四级</a:t>
            </a:r>
            <a:endParaRPr lang="zh-CN" altLang="en-US" strike="noStrike" noProof="1"/>
          </a:p>
          <a:p>
            <a:pPr lvl="4" fontAlgn="auto"/>
            <a:r>
              <a:rPr lang="zh-CN" altLang="en-US" sz="1350" strike="noStrike" noProof="1"/>
              <a:t>第五级</a:t>
            </a:r>
            <a:endParaRPr lang="en-US" strike="noStrike" noProof="1"/>
          </a:p>
        </p:txBody>
      </p:sp>
      <p:sp>
        <p:nvSpPr>
          <p:cNvPr id="4" name="Date Placeholder 3"/>
          <p:cNvSpPr>
            <a:spLocks noGrp="1"/>
          </p:cNvSpPr>
          <p:nvPr>
            <p:ph type="dt" sz="half" idx="2"/>
          </p:nvPr>
        </p:nvSpPr>
        <p:spPr>
          <a:xfrm>
            <a:off x="628650" y="4767263"/>
            <a:ext cx="2057400" cy="274638"/>
          </a:xfrm>
          <a:prstGeom prst="rect">
            <a:avLst/>
          </a:prstGeom>
        </p:spPr>
        <p:txBody>
          <a:bodyPr vert="horz" lIns="91440" tIns="45720" rIns="91440" bIns="45720" rtlCol="0" anchor="ctr"/>
          <a:lstStyle>
            <a:lvl1pPr algn="l">
              <a:defRPr sz="900">
                <a:solidFill>
                  <a:schemeClr val="tx1">
                    <a:tint val="75000"/>
                  </a:schemeClr>
                </a:solidFill>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200" b="0" i="0" u="none" strike="noStrike" kern="1200" cap="none" spc="0" normalizeH="0" baseline="0" noProof="0">
              <a:ln>
                <a:noFill/>
              </a:ln>
              <a:solidFill>
                <a:schemeClr val="tx1"/>
              </a:solidFill>
              <a:effectLst/>
              <a:uLnTx/>
              <a:uFillTx/>
              <a:latin typeface="+mj-lt"/>
              <a:ea typeface="宋体" panose="02010600030101010101" pitchFamily="2" charset="-122"/>
              <a:cs typeface="宋体" panose="02010600030101010101" pitchFamily="2" charset="-122"/>
            </a:endParaRPr>
          </a:p>
        </p:txBody>
      </p:sp>
      <p:sp>
        <p:nvSpPr>
          <p:cNvPr id="5" name="Footer Placeholder 4"/>
          <p:cNvSpPr>
            <a:spLocks noGrp="1"/>
          </p:cNvSpPr>
          <p:nvPr>
            <p:ph type="ftr" sz="quarter" idx="3"/>
          </p:nvPr>
        </p:nvSpPr>
        <p:spPr>
          <a:xfrm>
            <a:off x="3028950" y="4767263"/>
            <a:ext cx="3086100" cy="274638"/>
          </a:xfrm>
          <a:prstGeom prst="rect">
            <a:avLst/>
          </a:prstGeom>
        </p:spPr>
        <p:txBody>
          <a:bodyPr vert="horz" lIns="91440" tIns="45720" rIns="91440" bIns="45720" rtlCol="0" anchor="ctr"/>
          <a:lstStyle>
            <a:lvl1pPr algn="ctr">
              <a:defRPr sz="900">
                <a:solidFill>
                  <a:schemeClr val="tx1">
                    <a:tint val="75000"/>
                  </a:schemeClr>
                </a:solidFill>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200" b="0" i="0" u="none" strike="noStrike" kern="1200" cap="none" spc="0" normalizeH="0" baseline="0" noProof="0">
              <a:ln>
                <a:noFill/>
              </a:ln>
              <a:solidFill>
                <a:schemeClr val="tx1"/>
              </a:solidFill>
              <a:effectLst/>
              <a:uLnTx/>
              <a:uFillTx/>
              <a:latin typeface="+mj-lt"/>
              <a:ea typeface="宋体" panose="02010600030101010101" pitchFamily="2" charset="-122"/>
              <a:cs typeface="宋体" panose="02010600030101010101" pitchFamily="2" charset="-122"/>
            </a:endParaRPr>
          </a:p>
        </p:txBody>
      </p:sp>
      <p:sp>
        <p:nvSpPr>
          <p:cNvPr id="6" name="Slide Number Placeholder 5"/>
          <p:cNvSpPr>
            <a:spLocks noGrp="1"/>
          </p:cNvSpPr>
          <p:nvPr>
            <p:ph type="sldNum" sz="quarter" idx="4"/>
          </p:nvPr>
        </p:nvSpPr>
        <p:spPr>
          <a:xfrm>
            <a:off x="6457950" y="4767263"/>
            <a:ext cx="2057400" cy="274638"/>
          </a:xfrm>
          <a:prstGeom prst="rect">
            <a:avLst/>
          </a:prstGeom>
        </p:spPr>
        <p:txBody>
          <a:bodyPr vert="horz" lIns="91440" tIns="45720" rIns="91440" bIns="45720" rtlCol="0" anchor="ctr"/>
          <a:lstStyle>
            <a:lvl1pPr algn="r">
              <a:defRPr sz="900">
                <a:solidFill>
                  <a:srgbClr val="898989"/>
                </a:solidFill>
                <a:latin typeface="Garamond" pitchFamily="18" charset="0"/>
                <a:ea typeface="宋体" panose="02010600030101010101" pitchFamily="2" charset="-122"/>
              </a:defRPr>
            </a:lvl1pPr>
          </a:lstStyle>
          <a:p>
            <a:pPr lvl="0" fontAlgn="base"/>
            <a:fld id="{9A0DB2DC-4C9A-4742-B13C-FB6460FD3503}" type="slidenum">
              <a:rPr lang="en-US" altLang="zh-CN" strike="noStrike" noProof="1" dirty="0">
                <a:latin typeface="Garamond" pitchFamily="18" charset="0"/>
                <a:ea typeface="宋体" panose="02010600030101010101" pitchFamily="2" charset="-122"/>
                <a:cs typeface="+mn-cs"/>
              </a:rPr>
              <a:t>‹#›</a:t>
            </a:fld>
            <a:endParaRPr lang="en-US" altLang="zh-CN" strike="noStrike" noProof="1"/>
          </a:p>
        </p:txBody>
      </p:sp>
      <p:pic>
        <p:nvPicPr>
          <p:cNvPr id="1031" name="图片 6"/>
          <p:cNvPicPr>
            <a:picLocks noChangeAspect="1"/>
          </p:cNvPicPr>
          <p:nvPr/>
        </p:nvPicPr>
        <p:blipFill>
          <a:blip r:embed="rId14"/>
          <a:stretch>
            <a:fillRect/>
          </a:stretch>
        </p:blipFill>
        <p:spPr>
          <a:xfrm>
            <a:off x="7524750" y="4852988"/>
            <a:ext cx="1495425" cy="192087"/>
          </a:xfrm>
          <a:prstGeom prst="rect">
            <a:avLst/>
          </a:prstGeom>
          <a:noFill/>
          <a:ln w="9525">
            <a:noFill/>
          </a:ln>
        </p:spPr>
      </p:pic>
      <p:sp>
        <p:nvSpPr>
          <p:cNvPr id="8" name="文本框 7"/>
          <p:cNvSpPr txBox="1"/>
          <p:nvPr/>
        </p:nvSpPr>
        <p:spPr>
          <a:xfrm>
            <a:off x="79375" y="4852988"/>
            <a:ext cx="1223963" cy="230188"/>
          </a:xfrm>
          <a:prstGeom prst="rect">
            <a:avLst/>
          </a:prstGeom>
          <a:noFill/>
        </p:spPr>
        <p:txBody>
          <a:bodyPr wrap="none" rtlCol="0">
            <a:spAutoFit/>
          </a:bodyPr>
          <a:lstStyle/>
          <a:p>
            <a:pPr fontAlgn="base"/>
            <a:r>
              <a:rPr lang="zh-CN" altLang="en-US" sz="895" strike="noStrike" noProof="1">
                <a:latin typeface="微软雅黑 Light" pitchFamily="34" charset="-122"/>
                <a:ea typeface="微软雅黑 Light" pitchFamily="34" charset="-122"/>
                <a:cs typeface="+mn-cs"/>
              </a:rPr>
              <a:t>▲</a:t>
            </a:r>
            <a:r>
              <a:rPr lang="zh-CN" altLang="en-US" sz="805" strike="noStrike" noProof="1">
                <a:latin typeface="微软雅黑 Light" pitchFamily="34" charset="-122"/>
                <a:ea typeface="微软雅黑 Light" pitchFamily="34" charset="-122"/>
                <a:cs typeface="+mn-cs"/>
              </a:rPr>
              <a:t>版权归经世教育所有</a:t>
            </a:r>
            <a:endParaRPr lang="zh-CN" altLang="en-US" sz="805" strike="noStrike" noProof="1">
              <a:latin typeface="微软雅黑 Light" pitchFamily="34" charset="-122"/>
              <a:ea typeface="微软雅黑 Light" pitchFamily="34" charset="-122"/>
            </a:endParaRPr>
          </a:p>
        </p:txBody>
      </p:sp>
      <p:pic>
        <p:nvPicPr>
          <p:cNvPr id="1033" name="图片 1" descr="logo"/>
          <p:cNvPicPr>
            <a:picLocks noChangeAspect="1"/>
          </p:cNvPicPr>
          <p:nvPr userDrawn="1"/>
        </p:nvPicPr>
        <p:blipFill>
          <a:blip r:embed="rId15"/>
          <a:stretch>
            <a:fillRect/>
          </a:stretch>
        </p:blipFill>
        <p:spPr>
          <a:xfrm>
            <a:off x="6723063" y="619125"/>
            <a:ext cx="1717675" cy="400050"/>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3734" r:id="rId1"/>
    <p:sldLayoutId id="2147483735" r:id="rId2"/>
    <p:sldLayoutId id="2147483736" r:id="rId3"/>
    <p:sldLayoutId id="2147483737" r:id="rId4"/>
    <p:sldLayoutId id="2147483738" r:id="rId5"/>
    <p:sldLayoutId id="2147483739" r:id="rId6"/>
    <p:sldLayoutId id="2147483740" r:id="rId7"/>
    <p:sldLayoutId id="2147483741" r:id="rId8"/>
    <p:sldLayoutId id="2147483742" r:id="rId9"/>
    <p:sldLayoutId id="2147483743" r:id="rId10"/>
    <p:sldLayoutId id="2147483744" r:id="rId11"/>
    <p:sldLayoutId id="2147483745" r:id="rId12"/>
  </p:sldLayoutIdLst>
  <p:hf sldNum="0"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ct val="150000"/>
        </a:spcBef>
        <a:buFont typeface="Arial" panose="020B0604020202020204" pitchFamily="34" charset="0"/>
        <a:buChar char="•"/>
        <a:defRPr sz="2105"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6585"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2385"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265"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065"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png"/><Relationship Id="rId1" Type="http://schemas.openxmlformats.org/officeDocument/2006/relationships/slideLayout" Target="../slideLayouts/slideLayout62.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slideLayout" Target="../slideLayouts/slideLayout6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62.xml"/><Relationship Id="rId5" Type="http://schemas.openxmlformats.org/officeDocument/2006/relationships/image" Target="../media/image3.png"/><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2.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png"/><Relationship Id="rId1" Type="http://schemas.openxmlformats.org/officeDocument/2006/relationships/slideLayout" Target="../slideLayouts/slideLayout62.xml"/></Relationships>
</file>

<file path=ppt/slides/_rels/slide15.xml.rels><?xml version="1.0" encoding="UTF-8" standalone="yes"?>
<Relationships xmlns="http://schemas.openxmlformats.org/package/2006/relationships"><Relationship Id="rId8" Type="http://schemas.openxmlformats.org/officeDocument/2006/relationships/image" Target="../media/image20.tiff"/><Relationship Id="rId3" Type="http://schemas.openxmlformats.org/officeDocument/2006/relationships/image" Target="../media/image15.tiff"/><Relationship Id="rId7" Type="http://schemas.openxmlformats.org/officeDocument/2006/relationships/image" Target="../media/image19.tiff"/><Relationship Id="rId2" Type="http://schemas.openxmlformats.org/officeDocument/2006/relationships/slideLayout" Target="../slideLayouts/slideLayout62.xml"/><Relationship Id="rId1" Type="http://schemas.openxmlformats.org/officeDocument/2006/relationships/tags" Target="../tags/tag1.xml"/><Relationship Id="rId6" Type="http://schemas.openxmlformats.org/officeDocument/2006/relationships/image" Target="../media/image18.tiff"/><Relationship Id="rId5" Type="http://schemas.openxmlformats.org/officeDocument/2006/relationships/image" Target="../media/image17.tiff"/><Relationship Id="rId4" Type="http://schemas.openxmlformats.org/officeDocument/2006/relationships/image" Target="../media/image16.tiff"/><Relationship Id="rId9" Type="http://schemas.openxmlformats.org/officeDocument/2006/relationships/image" Target="../media/image3.png"/></Relationships>
</file>

<file path=ppt/slides/_rels/slide16.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tiff"/><Relationship Id="rId7" Type="http://schemas.openxmlformats.org/officeDocument/2006/relationships/image" Target="../media/image25.png"/><Relationship Id="rId2" Type="http://schemas.openxmlformats.org/officeDocument/2006/relationships/slideLayout" Target="../slideLayouts/slideLayout62.xml"/><Relationship Id="rId1" Type="http://schemas.openxmlformats.org/officeDocument/2006/relationships/tags" Target="../tags/tag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 Id="rId9"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slideLayout" Target="../slideLayouts/slideLayout62.xml"/><Relationship Id="rId1" Type="http://schemas.openxmlformats.org/officeDocument/2006/relationships/tags" Target="../tags/tag3.xml"/><Relationship Id="rId5" Type="http://schemas.openxmlformats.org/officeDocument/2006/relationships/image" Target="../media/image3.png"/><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9.png"/><Relationship Id="rId1" Type="http://schemas.openxmlformats.org/officeDocument/2006/relationships/slideLayout" Target="../slideLayouts/slideLayout62.xml"/></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0.jpeg"/><Relationship Id="rId1" Type="http://schemas.openxmlformats.org/officeDocument/2006/relationships/slideLayout" Target="../slideLayouts/slideLayout6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5.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1.png"/><Relationship Id="rId1" Type="http://schemas.openxmlformats.org/officeDocument/2006/relationships/slideLayout" Target="../slideLayouts/slideLayout62.xml"/></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2.png"/><Relationship Id="rId1" Type="http://schemas.openxmlformats.org/officeDocument/2006/relationships/slideLayout" Target="../slideLayouts/slideLayout62.xml"/></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3.jpeg"/><Relationship Id="rId1" Type="http://schemas.openxmlformats.org/officeDocument/2006/relationships/slideLayout" Target="../slideLayouts/slideLayout62.xml"/></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4.jpeg"/><Relationship Id="rId1" Type="http://schemas.openxmlformats.org/officeDocument/2006/relationships/slideLayout" Target="../slideLayouts/slideLayout62.xml"/></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5.png"/><Relationship Id="rId1" Type="http://schemas.openxmlformats.org/officeDocument/2006/relationships/slideLayout" Target="../slideLayouts/slideLayout62.xml"/></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5.png"/><Relationship Id="rId1" Type="http://schemas.openxmlformats.org/officeDocument/2006/relationships/slideLayout" Target="../slideLayouts/slideLayout62.xml"/></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6.png"/><Relationship Id="rId1" Type="http://schemas.openxmlformats.org/officeDocument/2006/relationships/slideLayout" Target="../slideLayouts/slideLayout62.xml"/></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oleObject" Target="../embeddings/oleObject1.bin"/><Relationship Id="rId1" Type="http://schemas.openxmlformats.org/officeDocument/2006/relationships/slideLayout" Target="../slideLayouts/slideLayout62.xml"/><Relationship Id="rId4" Type="http://schemas.openxmlformats.org/officeDocument/2006/relationships/image" Target="../media/image3.png"/></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oleObject" Target="../embeddings/oleObject2.bin"/><Relationship Id="rId1" Type="http://schemas.openxmlformats.org/officeDocument/2006/relationships/slideLayout" Target="../slideLayouts/slideLayout62.xml"/><Relationship Id="rId5" Type="http://schemas.openxmlformats.org/officeDocument/2006/relationships/image" Target="../media/image3.png"/><Relationship Id="rId4" Type="http://schemas.openxmlformats.org/officeDocument/2006/relationships/image" Target="../media/image39.png"/></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oleObject" Target="../embeddings/oleObject3.bin"/><Relationship Id="rId1" Type="http://schemas.openxmlformats.org/officeDocument/2006/relationships/slideLayout" Target="../slideLayouts/slideLayout62.xml"/><Relationship Id="rId5" Type="http://schemas.openxmlformats.org/officeDocument/2006/relationships/image" Target="../media/image3.png"/><Relationship Id="rId4" Type="http://schemas.openxmlformats.org/officeDocument/2006/relationships/image" Target="../media/image41.png"/></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7.xml"/></Relationships>
</file>

<file path=ppt/slides/_rels/slide30.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jpeg"/><Relationship Id="rId1" Type="http://schemas.openxmlformats.org/officeDocument/2006/relationships/slideLayout" Target="../slideLayouts/slideLayout62.xml"/><Relationship Id="rId4" Type="http://schemas.openxmlformats.org/officeDocument/2006/relationships/image" Target="../media/image3.png"/></Relationships>
</file>

<file path=ppt/slides/_rels/slide31.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png"/><Relationship Id="rId1" Type="http://schemas.openxmlformats.org/officeDocument/2006/relationships/slideLayout" Target="../slideLayouts/slideLayout62.xml"/><Relationship Id="rId4" Type="http://schemas.openxmlformats.org/officeDocument/2006/relationships/image" Target="../media/image3.png"/></Relationships>
</file>

<file path=ppt/slides/_rels/slide32.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6.png"/><Relationship Id="rId1" Type="http://schemas.openxmlformats.org/officeDocument/2006/relationships/slideLayout" Target="../slideLayouts/slideLayout62.xml"/><Relationship Id="rId4" Type="http://schemas.openxmlformats.org/officeDocument/2006/relationships/image" Target="../media/image3.png"/></Relationships>
</file>

<file path=ppt/slides/_rels/slide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2.xml"/></Relationships>
</file>

<file path=ppt/slides/_rels/slide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2.xml"/></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62.xml"/></Relationships>
</file>

<file path=ppt/slides/_rels/slide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2.xml"/></Relationships>
</file>

<file path=ppt/slides/_rels/slide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8.png"/><Relationship Id="rId1" Type="http://schemas.openxmlformats.org/officeDocument/2006/relationships/slideLayout" Target="../slideLayouts/slideLayout62.xml"/></Relationships>
</file>

<file path=ppt/slides/_rels/slide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9.png"/><Relationship Id="rId1" Type="http://schemas.openxmlformats.org/officeDocument/2006/relationships/slideLayout" Target="../slideLayouts/slideLayout62.xml"/></Relationships>
</file>

<file path=ppt/slides/_rels/slide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2.xml"/></Relationships>
</file>

<file path=ppt/slides/_rels/slide4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xml"/><Relationship Id="rId1" Type="http://schemas.openxmlformats.org/officeDocument/2006/relationships/slideLayout" Target="../slideLayouts/slideLayout62.xml"/><Relationship Id="rId4" Type="http://schemas.openxmlformats.org/officeDocument/2006/relationships/image" Target="../media/image3.png"/></Relationships>
</file>

<file path=ppt/slides/_rels/slide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1.png"/><Relationship Id="rId1" Type="http://schemas.openxmlformats.org/officeDocument/2006/relationships/slideLayout" Target="../slideLayouts/slideLayout62.xml"/></Relationships>
</file>

<file path=ppt/slides/_rels/slide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2.png"/><Relationship Id="rId1" Type="http://schemas.openxmlformats.org/officeDocument/2006/relationships/slideLayout" Target="../slideLayouts/slideLayout62.xml"/></Relationships>
</file>

<file path=ppt/slides/_rels/slide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3.png"/><Relationship Id="rId1" Type="http://schemas.openxmlformats.org/officeDocument/2006/relationships/slideLayout" Target="../slideLayouts/slideLayout62.xml"/></Relationships>
</file>

<file path=ppt/slides/_rels/slide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6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Layout" Target="../slideLayouts/slideLayout6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eg"/><Relationship Id="rId1" Type="http://schemas.openxmlformats.org/officeDocument/2006/relationships/slideLayout" Target="../slideLayouts/slideLayout6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Layout" Target="../slideLayouts/slideLayout6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png"/><Relationship Id="rId1" Type="http://schemas.openxmlformats.org/officeDocument/2006/relationships/slideLayout" Target="../slideLayouts/slideLayout6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09600" y="1047750"/>
            <a:ext cx="1402080" cy="460375"/>
          </a:xfrm>
          <a:prstGeom prst="rect">
            <a:avLst/>
          </a:prstGeom>
          <a:noFill/>
        </p:spPr>
        <p:txBody>
          <a:bodyPr wrap="none" rtlCol="0" anchor="t">
            <a:spAutoFit/>
          </a:bodyPr>
          <a:lstStyle/>
          <a:p>
            <a:r>
              <a:rPr lang="zh-CN" altLang="en-US" dirty="0">
                <a:sym typeface="+mn-ea"/>
              </a:rPr>
              <a:t>课程安排</a:t>
            </a:r>
            <a:endParaRPr lang="zh-CN" altLang="en-US"/>
          </a:p>
        </p:txBody>
      </p:sp>
      <p:sp>
        <p:nvSpPr>
          <p:cNvPr id="19458" name="TextBox 2"/>
          <p:cNvSpPr txBox="1"/>
          <p:nvPr/>
        </p:nvSpPr>
        <p:spPr>
          <a:xfrm>
            <a:off x="381000" y="1961833"/>
            <a:ext cx="7905750" cy="457835"/>
          </a:xfrm>
          <a:prstGeom prst="rect">
            <a:avLst/>
          </a:prstGeom>
          <a:noFill/>
          <a:ln w="9525">
            <a:noFill/>
          </a:ln>
        </p:spPr>
        <p:txBody>
          <a:bodyPr lIns="89145" tIns="44572" rIns="89145" bIns="44572" anchor="t" anchorCtr="0">
            <a:spAutoFit/>
          </a:bodyPr>
          <a:lstStyle/>
          <a:p>
            <a:r>
              <a:rPr lang="en-US" altLang="zh-CN" dirty="0">
                <a:latin typeface="Arial" panose="020B0604020202020204" pitchFamily="34" charset="0"/>
                <a:ea typeface="楷体_GB2312" pitchFamily="49" charset="-122"/>
              </a:rPr>
              <a:t> </a:t>
            </a:r>
            <a:r>
              <a:rPr lang="zh-CN" altLang="en-US" dirty="0">
                <a:latin typeface="Arial" panose="020B0604020202020204" pitchFamily="34" charset="0"/>
                <a:ea typeface="楷体_GB2312" pitchFamily="49" charset="-122"/>
              </a:rPr>
              <a:t>一共</a:t>
            </a:r>
            <a:r>
              <a:rPr lang="en-US" altLang="zh-CN" dirty="0">
                <a:latin typeface="Arial" panose="020B0604020202020204" pitchFamily="34" charset="0"/>
                <a:ea typeface="楷体_GB2312" pitchFamily="49" charset="-122"/>
              </a:rPr>
              <a:t>48</a:t>
            </a:r>
            <a:r>
              <a:rPr lang="zh-CN" altLang="en-US" dirty="0">
                <a:latin typeface="Arial" panose="020B0604020202020204" pitchFamily="34" charset="0"/>
                <a:ea typeface="楷体_GB2312" pitchFamily="49" charset="-122"/>
              </a:rPr>
              <a:t>学时，采用</a:t>
            </a:r>
            <a:r>
              <a:rPr lang="en-US" altLang="zh-CN" dirty="0">
                <a:latin typeface="Arial" panose="020B0604020202020204" pitchFamily="34" charset="0"/>
                <a:ea typeface="楷体_GB2312" pitchFamily="49" charset="-122"/>
              </a:rPr>
              <a:t>24+24</a:t>
            </a:r>
            <a:r>
              <a:rPr lang="zh-CN" altLang="en-US" dirty="0">
                <a:latin typeface="Arial" panose="020B0604020202020204" pitchFamily="34" charset="0"/>
                <a:ea typeface="楷体_GB2312" pitchFamily="49" charset="-122"/>
              </a:rPr>
              <a:t>的方式（</a:t>
            </a:r>
            <a:r>
              <a:rPr lang="en-US" altLang="zh-CN" dirty="0">
                <a:latin typeface="Arial" panose="020B0604020202020204" pitchFamily="34" charset="0"/>
                <a:ea typeface="楷体_GB2312" pitchFamily="49" charset="-122"/>
              </a:rPr>
              <a:t>24</a:t>
            </a:r>
            <a:r>
              <a:rPr lang="zh-CN" altLang="en-US" dirty="0">
                <a:latin typeface="Arial" panose="020B0604020202020204" pitchFamily="34" charset="0"/>
                <a:ea typeface="楷体_GB2312" pitchFamily="49" charset="-122"/>
              </a:rPr>
              <a:t>节理论</a:t>
            </a:r>
            <a:r>
              <a:rPr lang="en-US" altLang="zh-CN" dirty="0">
                <a:latin typeface="Arial" panose="020B0604020202020204" pitchFamily="34" charset="0"/>
                <a:ea typeface="楷体_GB2312" pitchFamily="49" charset="-122"/>
              </a:rPr>
              <a:t>24</a:t>
            </a:r>
            <a:r>
              <a:rPr lang="zh-CN" altLang="en-US" dirty="0">
                <a:latin typeface="Arial" panose="020B0604020202020204" pitchFamily="34" charset="0"/>
                <a:ea typeface="楷体_GB2312" pitchFamily="49" charset="-122"/>
              </a:rPr>
              <a:t>节   实验）</a:t>
            </a:r>
          </a:p>
        </p:txBody>
      </p:sp>
      <p:sp>
        <p:nvSpPr>
          <p:cNvPr id="19459" name="TextBox 3"/>
          <p:cNvSpPr txBox="1"/>
          <p:nvPr/>
        </p:nvSpPr>
        <p:spPr>
          <a:xfrm>
            <a:off x="293688" y="3065145"/>
            <a:ext cx="8080375" cy="457835"/>
          </a:xfrm>
          <a:prstGeom prst="rect">
            <a:avLst/>
          </a:prstGeom>
          <a:noFill/>
          <a:ln w="9525">
            <a:noFill/>
          </a:ln>
        </p:spPr>
        <p:txBody>
          <a:bodyPr wrap="square" lIns="89145" tIns="44572" rIns="89145" bIns="44572" anchor="t" anchorCtr="0">
            <a:spAutoFit/>
          </a:bodyPr>
          <a:lstStyle/>
          <a:p>
            <a:r>
              <a:rPr lang="zh-CN" altLang="en-US" dirty="0">
                <a:latin typeface="Arial" panose="020B0604020202020204" pitchFamily="34" charset="0"/>
                <a:ea typeface="楷体_GB2312" pitchFamily="49" charset="-122"/>
              </a:rPr>
              <a:t>学期总成绩</a:t>
            </a:r>
            <a:r>
              <a:rPr lang="en-US" altLang="zh-CN" dirty="0">
                <a:latin typeface="Arial" panose="020B0604020202020204" pitchFamily="34" charset="0"/>
                <a:ea typeface="楷体_GB2312" pitchFamily="49" charset="-122"/>
              </a:rPr>
              <a:t>=70%</a:t>
            </a:r>
            <a:r>
              <a:rPr lang="zh-CN" altLang="zh-CN" dirty="0">
                <a:latin typeface="Arial" panose="020B0604020202020204" pitchFamily="34" charset="0"/>
                <a:ea typeface="楷体_GB2312" pitchFamily="49" charset="-122"/>
              </a:rPr>
              <a:t>大作业</a:t>
            </a:r>
            <a:r>
              <a:rPr lang="en-US" altLang="zh-CN" dirty="0">
                <a:latin typeface="Arial" panose="020B0604020202020204" pitchFamily="34" charset="0"/>
                <a:ea typeface="楷体_GB2312" pitchFamily="49" charset="-122"/>
              </a:rPr>
              <a:t>+20%</a:t>
            </a:r>
            <a:r>
              <a:rPr lang="zh-CN" altLang="en-US" dirty="0">
                <a:latin typeface="Arial" panose="020B0604020202020204" pitchFamily="34" charset="0"/>
                <a:ea typeface="楷体_GB2312" pitchFamily="49" charset="-122"/>
              </a:rPr>
              <a:t>实验成绩</a:t>
            </a:r>
            <a:r>
              <a:rPr lang="en-US" altLang="zh-CN" dirty="0">
                <a:latin typeface="Arial" panose="020B0604020202020204" pitchFamily="34" charset="0"/>
                <a:ea typeface="楷体_GB2312" pitchFamily="49" charset="-122"/>
              </a:rPr>
              <a:t>+10%</a:t>
            </a:r>
            <a:r>
              <a:rPr lang="zh-CN" altLang="en-US" dirty="0">
                <a:latin typeface="Arial" panose="020B0604020202020204" pitchFamily="34" charset="0"/>
                <a:ea typeface="楷体_GB2312" pitchFamily="49" charset="-122"/>
              </a:rPr>
              <a:t>平时成绩</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标题 1"/>
          <p:cNvSpPr>
            <a:spLocks noGrp="1"/>
          </p:cNvSpPr>
          <p:nvPr>
            <p:ph type="title"/>
          </p:nvPr>
        </p:nvSpPr>
        <p:spPr>
          <a:xfrm>
            <a:off x="0" y="171450"/>
            <a:ext cx="4724400" cy="457200"/>
          </a:xfrm>
        </p:spPr>
        <p:txBody>
          <a:bodyPr wrap="square" lIns="91427" tIns="45713" rIns="91427" bIns="45713" anchor="t" anchorCtr="0"/>
          <a:lstStyle/>
          <a:p>
            <a:r>
              <a:rPr lang="en-US" altLang="zh-CN" dirty="0">
                <a:latin typeface="Arial" panose="020B0604020202020204" pitchFamily="34" charset="0"/>
              </a:rPr>
              <a:t>1.2</a:t>
            </a:r>
            <a:r>
              <a:rPr lang="en-US" altLang="zh-CN" dirty="0">
                <a:latin typeface="楷体_GB2312" pitchFamily="49" charset="-122"/>
              </a:rPr>
              <a:t> </a:t>
            </a:r>
            <a:r>
              <a:rPr lang="en-US" altLang="zh-CN" dirty="0">
                <a:latin typeface="Arial" panose="020B0604020202020204" pitchFamily="34" charset="0"/>
              </a:rPr>
              <a:t>Android</a:t>
            </a:r>
            <a:r>
              <a:rPr lang="zh-CN" altLang="en-US" dirty="0">
                <a:latin typeface="楷体_GB2312" pitchFamily="49" charset="-122"/>
              </a:rPr>
              <a:t>起源</a:t>
            </a:r>
          </a:p>
        </p:txBody>
      </p:sp>
      <p:sp>
        <p:nvSpPr>
          <p:cNvPr id="16386" name="内容占位符 2"/>
          <p:cNvSpPr>
            <a:spLocks noGrp="1"/>
          </p:cNvSpPr>
          <p:nvPr>
            <p:ph idx="1"/>
          </p:nvPr>
        </p:nvSpPr>
        <p:spPr>
          <a:xfrm>
            <a:off x="0" y="742950"/>
            <a:ext cx="8229600" cy="3854450"/>
          </a:xfrm>
        </p:spPr>
        <p:txBody>
          <a:bodyPr wrap="square" lIns="91427" tIns="45713" rIns="91427" bIns="45713" anchor="t"/>
          <a:lstStyle/>
          <a:p>
            <a:pPr marL="171450" marR="0" indent="-171450" algn="l" defTabSz="685800" rtl="0" eaLnBrk="1" fontAlgn="auto" latinLnBrk="0" hangingPunct="1">
              <a:lnSpc>
                <a:spcPct val="90000"/>
              </a:lnSpc>
              <a:spcBef>
                <a:spcPct val="150000"/>
              </a:spcBef>
              <a:spcAft>
                <a:spcPct val="0"/>
              </a:spcAft>
              <a:buClrTx/>
              <a:buSzTx/>
              <a:buFont typeface="Arial" panose="020B0604020202020204" pitchFamily="34" charset="0"/>
              <a:buChar char="•"/>
            </a:pPr>
            <a:r>
              <a:rPr kumimoji="0" lang="en-US" altLang="zh-CN" sz="2105" b="0" i="0" u="none" strike="noStrike" kern="1200" cap="none" spc="0" normalizeH="0" baseline="0" noProof="1">
                <a:solidFill>
                  <a:schemeClr val="tx1"/>
                </a:solidFill>
                <a:latin typeface="+mn-lt"/>
                <a:ea typeface="+mn-ea"/>
                <a:cs typeface="+mn-cs"/>
              </a:rPr>
              <a:t>1.2.1</a:t>
            </a:r>
            <a:r>
              <a:rPr kumimoji="0" lang="zh-CN" altLang="en-US" sz="2105" b="0" i="0" u="none" strike="noStrike" kern="1200" cap="none" spc="0" normalizeH="0" baseline="0" noProof="1">
                <a:solidFill>
                  <a:schemeClr val="tx1"/>
                </a:solidFill>
                <a:latin typeface="楷体_GB2312" pitchFamily="49" charset="-122"/>
                <a:ea typeface="+mn-ea"/>
                <a:cs typeface="+mn-cs"/>
              </a:rPr>
              <a:t> 开放手机联盟</a:t>
            </a:r>
            <a:endParaRPr kumimoji="0" lang="en-US" altLang="zh-CN" sz="2105" b="0" i="0" u="none" strike="noStrike" kern="1200" cap="none" spc="0" normalizeH="0" baseline="0" noProof="1">
              <a:solidFill>
                <a:schemeClr val="tx1"/>
              </a:solidFill>
              <a:latin typeface="楷体_GB2312" pitchFamily="49" charset="-122"/>
              <a:ea typeface="+mn-ea"/>
              <a:cs typeface="+mn-cs"/>
            </a:endParaRPr>
          </a:p>
          <a:p>
            <a:pPr marL="514350" marR="0" lvl="1" indent="-325755" algn="l" defTabSz="685800" rtl="0" eaLnBrk="1" fontAlgn="auto" latinLnBrk="0" hangingPunct="1">
              <a:lnSpc>
                <a:spcPct val="90000"/>
              </a:lnSpc>
              <a:spcBef>
                <a:spcPts val="375"/>
              </a:spcBef>
              <a:spcAft>
                <a:spcPct val="0"/>
              </a:spcAft>
              <a:buClrTx/>
              <a:buSzTx/>
              <a:buFont typeface="Arial" panose="020B0604020202020204" pitchFamily="34" charset="0"/>
              <a:buChar char="•"/>
            </a:pPr>
            <a:r>
              <a:rPr kumimoji="0" lang="zh-CN" altLang="en-US" sz="2400" b="0" i="0" u="none" strike="noStrike" kern="1200" cap="none" spc="0" normalizeH="0" baseline="0" noProof="1">
                <a:solidFill>
                  <a:schemeClr val="tx1"/>
                </a:solidFill>
                <a:latin typeface="+mn-lt"/>
                <a:ea typeface="+mn-ea"/>
                <a:cs typeface="+mn-cs"/>
              </a:rPr>
              <a:t>开放手机联盟成员（初期</a:t>
            </a:r>
            <a:r>
              <a:rPr kumimoji="0" lang="en-US" altLang="zh-CN" sz="2400" b="0" i="0" u="none" strike="noStrike" kern="1200" cap="none" spc="0" normalizeH="0" baseline="0" noProof="1">
                <a:solidFill>
                  <a:schemeClr val="tx1"/>
                </a:solidFill>
                <a:latin typeface="+mn-lt"/>
                <a:ea typeface="+mn-ea"/>
                <a:cs typeface="+mn-cs"/>
              </a:rPr>
              <a:t>34</a:t>
            </a:r>
            <a:r>
              <a:rPr kumimoji="0" lang="zh-CN" altLang="en-US" sz="2400" b="0" i="0" u="none" strike="noStrike" kern="1200" cap="none" spc="0" normalizeH="0" baseline="0" noProof="1">
                <a:solidFill>
                  <a:schemeClr val="tx1"/>
                </a:solidFill>
                <a:latin typeface="+mn-lt"/>
                <a:ea typeface="+mn-ea"/>
                <a:cs typeface="+mn-cs"/>
              </a:rPr>
              <a:t>个成员 </a:t>
            </a:r>
            <a:r>
              <a:rPr kumimoji="0" lang="en-US" altLang="zh-CN" sz="2400" b="0" i="0" u="none" strike="noStrike" kern="1200" cap="none" spc="0" normalizeH="0" baseline="0" noProof="1">
                <a:solidFill>
                  <a:schemeClr val="tx1"/>
                </a:solidFill>
                <a:latin typeface="+mn-lt"/>
                <a:ea typeface="+mn-ea"/>
                <a:cs typeface="+mn-cs"/>
              </a:rPr>
              <a:t>--- </a:t>
            </a:r>
            <a:r>
              <a:rPr kumimoji="0" lang="zh-CN" altLang="en-US" sz="2400" b="0" i="0" u="none" strike="noStrike" kern="1200" cap="none" spc="0" normalizeH="0" baseline="0" noProof="1">
                <a:solidFill>
                  <a:schemeClr val="tx1"/>
                </a:solidFill>
                <a:latin typeface="+mn-lt"/>
                <a:ea typeface="+mn-ea"/>
                <a:cs typeface="+mn-cs"/>
              </a:rPr>
              <a:t>目前</a:t>
            </a:r>
            <a:r>
              <a:rPr kumimoji="0" lang="en-US" altLang="zh-CN" sz="2400" b="0" i="0" u="none" strike="noStrike" kern="1200" cap="none" spc="0" normalizeH="0" baseline="0" noProof="1">
                <a:solidFill>
                  <a:schemeClr val="tx1"/>
                </a:solidFill>
                <a:latin typeface="+mn-lt"/>
                <a:ea typeface="+mn-ea"/>
                <a:cs typeface="+mn-cs"/>
              </a:rPr>
              <a:t>82</a:t>
            </a:r>
            <a:r>
              <a:rPr kumimoji="0" lang="zh-CN" altLang="en-US" sz="2400" b="0" i="0" u="none" strike="noStrike" kern="1200" cap="none" spc="0" normalizeH="0" baseline="0" noProof="1">
                <a:solidFill>
                  <a:schemeClr val="tx1"/>
                </a:solidFill>
                <a:latin typeface="+mn-lt"/>
                <a:ea typeface="+mn-ea"/>
                <a:cs typeface="+mn-cs"/>
              </a:rPr>
              <a:t>个）</a:t>
            </a:r>
            <a:endParaRPr kumimoji="0" lang="en-US" altLang="zh-CN" sz="2400" b="0" i="0" u="none" strike="noStrike" kern="1200" cap="none" spc="0" normalizeH="0" baseline="0" noProof="1">
              <a:solidFill>
                <a:schemeClr val="tx1"/>
              </a:solidFill>
              <a:latin typeface="+mn-lt"/>
              <a:ea typeface="+mn-ea"/>
              <a:cs typeface="+mn-cs"/>
            </a:endParaRPr>
          </a:p>
          <a:p>
            <a:pPr marL="857250" marR="0" lvl="2" indent="-171450" algn="l" defTabSz="685800" rtl="0" eaLnBrk="1" fontAlgn="auto" latinLnBrk="0" hangingPunct="1">
              <a:lnSpc>
                <a:spcPct val="90000"/>
              </a:lnSpc>
              <a:spcBef>
                <a:spcPts val="375"/>
              </a:spcBef>
              <a:spcAft>
                <a:spcPct val="0"/>
              </a:spcAft>
              <a:buClrTx/>
              <a:buSzTx/>
              <a:buFont typeface="Arial" panose="020B0604020202020204" pitchFamily="34" charset="0"/>
              <a:buChar char="•"/>
            </a:pPr>
            <a:r>
              <a:rPr kumimoji="0" lang="zh-CN" altLang="en-US" sz="1500" b="0" i="0" u="none" strike="noStrike" kern="1200" cap="none" spc="0" normalizeH="0" baseline="0" noProof="1">
                <a:solidFill>
                  <a:schemeClr val="tx1"/>
                </a:solidFill>
                <a:latin typeface="楷体_GB2312" pitchFamily="49" charset="-122"/>
                <a:ea typeface="+mn-ea"/>
                <a:cs typeface="+mn-cs"/>
              </a:rPr>
              <a:t>电信运营商</a:t>
            </a:r>
          </a:p>
          <a:p>
            <a:pPr marL="857250" marR="0" lvl="2" indent="-171450" algn="l" defTabSz="685800" rtl="0" eaLnBrk="1" fontAlgn="auto" latinLnBrk="0" hangingPunct="1">
              <a:lnSpc>
                <a:spcPct val="90000"/>
              </a:lnSpc>
              <a:spcBef>
                <a:spcPts val="375"/>
              </a:spcBef>
              <a:spcAft>
                <a:spcPct val="0"/>
              </a:spcAft>
              <a:buClrTx/>
              <a:buSzTx/>
              <a:buFont typeface="Arial" panose="020B0604020202020204" pitchFamily="34" charset="0"/>
              <a:buChar char="•"/>
            </a:pPr>
            <a:r>
              <a:rPr kumimoji="0" lang="zh-CN" altLang="en-US" sz="1500" b="0" i="0" u="none" strike="noStrike" kern="1200" cap="none" spc="0" normalizeH="0" baseline="0" noProof="1">
                <a:solidFill>
                  <a:schemeClr val="tx1"/>
                </a:solidFill>
                <a:latin typeface="楷体_GB2312" pitchFamily="49" charset="-122"/>
                <a:ea typeface="+mn-ea"/>
                <a:cs typeface="+mn-cs"/>
              </a:rPr>
              <a:t>半导体芯片商</a:t>
            </a:r>
          </a:p>
          <a:p>
            <a:pPr marL="857250" marR="0" lvl="2" indent="-171450" algn="l" defTabSz="685800" rtl="0" eaLnBrk="1" fontAlgn="auto" latinLnBrk="0" hangingPunct="1">
              <a:lnSpc>
                <a:spcPct val="90000"/>
              </a:lnSpc>
              <a:spcBef>
                <a:spcPts val="375"/>
              </a:spcBef>
              <a:spcAft>
                <a:spcPct val="0"/>
              </a:spcAft>
              <a:buClrTx/>
              <a:buSzTx/>
              <a:buFont typeface="Arial" panose="020B0604020202020204" pitchFamily="34" charset="0"/>
              <a:buChar char="•"/>
            </a:pPr>
            <a:r>
              <a:rPr kumimoji="0" lang="zh-CN" altLang="en-US" sz="1500" b="0" i="0" u="none" strike="noStrike" kern="1200" cap="none" spc="0" normalizeH="0" baseline="0" noProof="1">
                <a:solidFill>
                  <a:schemeClr val="tx1"/>
                </a:solidFill>
                <a:latin typeface="楷体_GB2312" pitchFamily="49" charset="-122"/>
                <a:ea typeface="+mn-ea"/>
                <a:cs typeface="+mn-cs"/>
              </a:rPr>
              <a:t>手机硬件制造商</a:t>
            </a:r>
          </a:p>
          <a:p>
            <a:pPr marL="857250" marR="0" lvl="2" indent="-171450" algn="l" defTabSz="685800" rtl="0" eaLnBrk="1" fontAlgn="auto" latinLnBrk="0" hangingPunct="1">
              <a:lnSpc>
                <a:spcPct val="90000"/>
              </a:lnSpc>
              <a:spcBef>
                <a:spcPts val="375"/>
              </a:spcBef>
              <a:spcAft>
                <a:spcPct val="0"/>
              </a:spcAft>
              <a:buClrTx/>
              <a:buSzTx/>
              <a:buFont typeface="Arial" panose="020B0604020202020204" pitchFamily="34" charset="0"/>
              <a:buChar char="•"/>
            </a:pPr>
            <a:r>
              <a:rPr kumimoji="0" lang="zh-CN" altLang="en-US" sz="1500" b="0" i="0" u="none" strike="noStrike" kern="1200" cap="none" spc="0" normalizeH="0" baseline="0" noProof="1">
                <a:solidFill>
                  <a:schemeClr val="tx1"/>
                </a:solidFill>
                <a:latin typeface="楷体_GB2312" pitchFamily="49" charset="-122"/>
                <a:ea typeface="+mn-ea"/>
                <a:cs typeface="+mn-cs"/>
              </a:rPr>
              <a:t>软件厂商</a:t>
            </a:r>
            <a:endParaRPr kumimoji="0" lang="en-US" altLang="zh-CN" sz="1500" b="0" i="0" u="none" strike="noStrike" kern="1200" cap="none" spc="0" normalizeH="0" baseline="0" noProof="1">
              <a:solidFill>
                <a:schemeClr val="tx1"/>
              </a:solidFill>
              <a:latin typeface="楷体_GB2312" pitchFamily="49" charset="-122"/>
              <a:ea typeface="+mn-ea"/>
              <a:cs typeface="+mn-cs"/>
            </a:endParaRPr>
          </a:p>
          <a:p>
            <a:pPr marL="857250" marR="0" lvl="2" indent="-171450" algn="l" defTabSz="685800" rtl="0" eaLnBrk="1" fontAlgn="auto" latinLnBrk="0" hangingPunct="1">
              <a:lnSpc>
                <a:spcPct val="90000"/>
              </a:lnSpc>
              <a:spcBef>
                <a:spcPts val="375"/>
              </a:spcBef>
              <a:spcAft>
                <a:spcPct val="0"/>
              </a:spcAft>
              <a:buClrTx/>
              <a:buSzTx/>
              <a:buFont typeface="Arial" panose="020B0604020202020204" pitchFamily="34" charset="0"/>
              <a:buChar char="•"/>
            </a:pPr>
            <a:r>
              <a:rPr kumimoji="0" lang="zh-CN" altLang="en-US" sz="1500" b="0" i="0" u="none" strike="noStrike" kern="1200" cap="none" spc="0" normalizeH="0" baseline="0" noProof="1">
                <a:solidFill>
                  <a:schemeClr val="tx1"/>
                </a:solidFill>
                <a:latin typeface="楷体_GB2312" pitchFamily="49" charset="-122"/>
                <a:ea typeface="+mn-ea"/>
                <a:cs typeface="+mn-cs"/>
              </a:rPr>
              <a:t>商品化公司</a:t>
            </a:r>
          </a:p>
          <a:p>
            <a:pPr marL="857250" marR="0" lvl="2" indent="-171450" algn="l" defTabSz="685800" rtl="0" eaLnBrk="1" fontAlgn="auto" latinLnBrk="0" hangingPunct="1">
              <a:lnSpc>
                <a:spcPct val="90000"/>
              </a:lnSpc>
              <a:spcBef>
                <a:spcPts val="375"/>
              </a:spcBef>
              <a:spcAft>
                <a:spcPct val="0"/>
              </a:spcAft>
              <a:buClrTx/>
              <a:buSzTx/>
              <a:buFont typeface="Arial" panose="020B0604020202020204" pitchFamily="34" charset="0"/>
              <a:buChar char="•"/>
            </a:pPr>
            <a:endParaRPr kumimoji="0" lang="zh-CN" altLang="en-US" sz="1500" b="0" i="0" u="none" strike="noStrike" kern="1200" cap="none" spc="0" normalizeH="0" baseline="0" noProof="1">
              <a:solidFill>
                <a:schemeClr val="tx1"/>
              </a:solidFill>
              <a:latin typeface="+mn-lt"/>
              <a:ea typeface="+mn-ea"/>
              <a:cs typeface="+mn-cs"/>
            </a:endParaRPr>
          </a:p>
        </p:txBody>
      </p:sp>
      <p:pic>
        <p:nvPicPr>
          <p:cNvPr id="30723" name="Picture 5"/>
          <p:cNvPicPr>
            <a:picLocks noChangeAspect="1"/>
          </p:cNvPicPr>
          <p:nvPr/>
        </p:nvPicPr>
        <p:blipFill>
          <a:blip r:embed="rId2"/>
          <a:stretch>
            <a:fillRect/>
          </a:stretch>
        </p:blipFill>
        <p:spPr>
          <a:xfrm>
            <a:off x="4044950" y="1919288"/>
            <a:ext cx="4233863" cy="2741612"/>
          </a:xfrm>
          <a:prstGeom prst="rect">
            <a:avLst/>
          </a:prstGeom>
          <a:noFill/>
          <a:ln w="9525">
            <a:noFill/>
          </a:ln>
        </p:spPr>
      </p:pic>
      <p:pic>
        <p:nvPicPr>
          <p:cNvPr id="30724" name="图片 3" descr="华晟经世"/>
          <p:cNvPicPr>
            <a:picLocks noChangeAspect="1"/>
          </p:cNvPicPr>
          <p:nvPr/>
        </p:nvPicPr>
        <p:blipFill>
          <a:blip r:embed="rId3"/>
          <a:stretch>
            <a:fillRect/>
          </a:stretch>
        </p:blipFill>
        <p:spPr>
          <a:xfrm>
            <a:off x="7177088" y="469900"/>
            <a:ext cx="1439862" cy="334963"/>
          </a:xfrm>
          <a:prstGeom prst="rect">
            <a:avLst/>
          </a:prstGeom>
          <a:noFill/>
          <a:ln w="9525">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2"/>
          <p:cNvSpPr>
            <a:spLocks noGrp="1"/>
          </p:cNvSpPr>
          <p:nvPr>
            <p:ph type="title"/>
          </p:nvPr>
        </p:nvSpPr>
        <p:spPr>
          <a:xfrm>
            <a:off x="0" y="171450"/>
            <a:ext cx="5257800" cy="628650"/>
          </a:xfrm>
        </p:spPr>
        <p:txBody>
          <a:bodyPr wrap="square" lIns="91427" tIns="45713" rIns="91427" bIns="45713" anchor="t" anchorCtr="0"/>
          <a:lstStyle/>
          <a:p>
            <a:r>
              <a:rPr lang="en-US" altLang="zh-CN" dirty="0">
                <a:latin typeface="Arial" panose="020B0604020202020204" pitchFamily="34" charset="0"/>
              </a:rPr>
              <a:t>1.2</a:t>
            </a:r>
            <a:r>
              <a:rPr lang="en-US" altLang="zh-CN" dirty="0">
                <a:latin typeface="楷体_GB2312" pitchFamily="49" charset="-122"/>
              </a:rPr>
              <a:t> </a:t>
            </a:r>
            <a:r>
              <a:rPr lang="en-US" altLang="zh-CN" dirty="0">
                <a:latin typeface="Arial" panose="020B0604020202020204" pitchFamily="34" charset="0"/>
              </a:rPr>
              <a:t>Android</a:t>
            </a:r>
            <a:r>
              <a:rPr lang="zh-CN" altLang="en-US" dirty="0">
                <a:latin typeface="楷体_GB2312" pitchFamily="49" charset="-122"/>
              </a:rPr>
              <a:t>起源</a:t>
            </a:r>
          </a:p>
        </p:txBody>
      </p:sp>
      <p:sp>
        <p:nvSpPr>
          <p:cNvPr id="31746" name="Rectangle 3"/>
          <p:cNvSpPr>
            <a:spLocks noGrp="1"/>
          </p:cNvSpPr>
          <p:nvPr>
            <p:ph type="body" sz="half"/>
          </p:nvPr>
        </p:nvSpPr>
        <p:spPr>
          <a:xfrm>
            <a:off x="0" y="742950"/>
            <a:ext cx="8077200" cy="3886200"/>
          </a:xfrm>
          <a:noFill/>
          <a:ln>
            <a:noFill/>
          </a:ln>
        </p:spPr>
        <p:txBody>
          <a:bodyPr wrap="square" lIns="91427" tIns="45713" rIns="91427" bIns="45713" anchor="t" anchorCtr="0"/>
          <a:lstStyle>
            <a:lvl1pPr lvl="0">
              <a:buClrTx/>
              <a:buSzTx/>
              <a:buFont typeface="Arial" panose="020B0604020202020204" pitchFamily="34" charset="0"/>
              <a:defRPr sz="2800"/>
            </a:lvl1pPr>
            <a:lvl2pPr lvl="1">
              <a:buClrTx/>
              <a:buSzTx/>
              <a:buFont typeface="Arial" panose="020B0604020202020204" pitchFamily="34" charset="0"/>
              <a:defRPr sz="2400"/>
            </a:lvl2pPr>
            <a:lvl3pPr lvl="2">
              <a:buClrTx/>
              <a:buSzTx/>
              <a:buFont typeface="Arial" panose="020B0604020202020204" pitchFamily="34" charset="0"/>
              <a:defRPr sz="2000"/>
            </a:lvl3pPr>
            <a:lvl4pPr lvl="3">
              <a:buClrTx/>
              <a:buSzTx/>
              <a:buFont typeface="Arial" panose="020B0604020202020204" pitchFamily="34" charset="0"/>
              <a:defRPr sz="1800"/>
            </a:lvl4pPr>
            <a:lvl5pPr lvl="4">
              <a:buClrTx/>
              <a:buSzTx/>
              <a:buFont typeface="Arial" panose="020B0604020202020204" pitchFamily="34" charset="0"/>
              <a:defRPr sz="1800"/>
            </a:lvl5pPr>
          </a:lstStyle>
          <a:p>
            <a:pPr lvl="0">
              <a:buClr>
                <a:schemeClr val="accent1"/>
              </a:buClr>
              <a:buSzPct val="100000"/>
              <a:buFont typeface="Wingdings" panose="05000000000000000000" pitchFamily="2" charset="2"/>
            </a:pPr>
            <a:r>
              <a:rPr lang="en-US" altLang="zh-CN" sz="3000" dirty="0"/>
              <a:t>1.2.2</a:t>
            </a:r>
            <a:r>
              <a:rPr lang="zh-CN" altLang="en-US" sz="3000" dirty="0">
                <a:latin typeface="楷体_GB2312" pitchFamily="49" charset="-122"/>
              </a:rPr>
              <a:t> </a:t>
            </a:r>
            <a:r>
              <a:rPr lang="en-US" altLang="zh-CN" sz="3000" dirty="0"/>
              <a:t>Android</a:t>
            </a:r>
            <a:r>
              <a:rPr lang="zh-CN" altLang="en-US" sz="3000" dirty="0">
                <a:latin typeface="楷体_GB2312" pitchFamily="49" charset="-122"/>
              </a:rPr>
              <a:t>发展史</a:t>
            </a:r>
            <a:endParaRPr lang="en-US" altLang="zh-CN" sz="3000" dirty="0">
              <a:latin typeface="楷体_GB2312" pitchFamily="49" charset="-122"/>
            </a:endParaRPr>
          </a:p>
          <a:p>
            <a:pPr lvl="0">
              <a:buClr>
                <a:schemeClr val="accent1"/>
              </a:buClr>
              <a:buSzPct val="100000"/>
              <a:buFont typeface="Wingdings" panose="05000000000000000000" pitchFamily="2" charset="2"/>
              <a:buNone/>
            </a:pPr>
            <a:endParaRPr lang="zh-CN" altLang="en-US" sz="3000" b="1" dirty="0">
              <a:latin typeface="楷体_GB2312" pitchFamily="49" charset="-122"/>
            </a:endParaRPr>
          </a:p>
          <a:p>
            <a:pPr lvl="1" indent="-325120">
              <a:buClr>
                <a:schemeClr val="accent1"/>
              </a:buClr>
              <a:buSzTx/>
              <a:buFont typeface="Wingdings" panose="05000000000000000000" pitchFamily="2" charset="2"/>
              <a:buChar char="q"/>
            </a:pPr>
            <a:r>
              <a:rPr lang="en-US" altLang="zh-CN" sz="2400" dirty="0">
                <a:latin typeface="楷体_GB2312" pitchFamily="49" charset="-122"/>
              </a:rPr>
              <a:t>2007</a:t>
            </a:r>
            <a:r>
              <a:rPr lang="zh-CN" altLang="en-US" sz="2400" dirty="0">
                <a:latin typeface="楷体_GB2312" pitchFamily="49" charset="-122"/>
              </a:rPr>
              <a:t>年</a:t>
            </a:r>
            <a:r>
              <a:rPr lang="en-US" altLang="zh-CN" sz="2400" dirty="0">
                <a:latin typeface="楷体_GB2312" pitchFamily="49" charset="-122"/>
              </a:rPr>
              <a:t>11</a:t>
            </a:r>
            <a:r>
              <a:rPr lang="zh-CN" altLang="en-US" sz="2400" dirty="0">
                <a:latin typeface="楷体_GB2312" pitchFamily="49" charset="-122"/>
              </a:rPr>
              <a:t>月</a:t>
            </a:r>
            <a:r>
              <a:rPr lang="en-US" altLang="zh-CN" sz="2400" dirty="0">
                <a:latin typeface="楷体_GB2312" pitchFamily="49" charset="-122"/>
              </a:rPr>
              <a:t>5</a:t>
            </a:r>
            <a:r>
              <a:rPr lang="zh-CN" altLang="en-US" sz="2400" dirty="0">
                <a:latin typeface="楷体_GB2312" pitchFamily="49" charset="-122"/>
              </a:rPr>
              <a:t>日，开放手机联盟（</a:t>
            </a:r>
            <a:r>
              <a:rPr lang="en-US" altLang="zh-CN" sz="2400" dirty="0">
                <a:latin typeface="楷体_GB2312" pitchFamily="49" charset="-122"/>
              </a:rPr>
              <a:t>OHA</a:t>
            </a:r>
            <a:r>
              <a:rPr lang="zh-CN" altLang="en-US" sz="2400" dirty="0">
                <a:latin typeface="楷体_GB2312" pitchFamily="49" charset="-122"/>
              </a:rPr>
              <a:t>）成立</a:t>
            </a:r>
            <a:r>
              <a:rPr lang="zh-CN" altLang="en-US" sz="2400" b="1" dirty="0">
                <a:latin typeface="楷体_GB2312" pitchFamily="49" charset="-122"/>
              </a:rPr>
              <a:t> </a:t>
            </a:r>
          </a:p>
          <a:p>
            <a:pPr lvl="1" indent="-325120">
              <a:buClr>
                <a:schemeClr val="accent1"/>
              </a:buClr>
              <a:buSzTx/>
              <a:buFont typeface="Wingdings" panose="05000000000000000000" pitchFamily="2" charset="2"/>
              <a:buChar char="q"/>
            </a:pPr>
            <a:r>
              <a:rPr lang="en-US" altLang="zh-CN" sz="2400" dirty="0">
                <a:latin typeface="楷体_GB2312" pitchFamily="49" charset="-122"/>
              </a:rPr>
              <a:t>2007</a:t>
            </a:r>
            <a:r>
              <a:rPr lang="zh-CN" altLang="en-US" sz="2400" dirty="0">
                <a:latin typeface="楷体_GB2312" pitchFamily="49" charset="-122"/>
              </a:rPr>
              <a:t>年</a:t>
            </a:r>
            <a:r>
              <a:rPr lang="en-US" altLang="zh-CN" sz="2400" dirty="0">
                <a:latin typeface="楷体_GB2312" pitchFamily="49" charset="-122"/>
              </a:rPr>
              <a:t>11</a:t>
            </a:r>
            <a:r>
              <a:rPr lang="zh-CN" altLang="en-US" sz="2400" dirty="0">
                <a:latin typeface="楷体_GB2312" pitchFamily="49" charset="-122"/>
              </a:rPr>
              <a:t>月</a:t>
            </a:r>
            <a:r>
              <a:rPr lang="en-US" altLang="zh-CN" sz="2400" dirty="0">
                <a:latin typeface="楷体_GB2312" pitchFamily="49" charset="-122"/>
              </a:rPr>
              <a:t>12</a:t>
            </a:r>
            <a:r>
              <a:rPr lang="zh-CN" altLang="en-US" sz="2400" dirty="0">
                <a:latin typeface="楷体_GB2312" pitchFamily="49" charset="-122"/>
              </a:rPr>
              <a:t>日，谷歌发布</a:t>
            </a:r>
            <a:r>
              <a:rPr lang="en-US" altLang="zh-CN" sz="2400" dirty="0"/>
              <a:t>Android</a:t>
            </a:r>
            <a:r>
              <a:rPr lang="zh-CN" altLang="en-US" sz="2400" dirty="0"/>
              <a:t> </a:t>
            </a:r>
            <a:r>
              <a:rPr lang="en-US" altLang="zh-CN" sz="2400" dirty="0"/>
              <a:t>SDK</a:t>
            </a:r>
            <a:r>
              <a:rPr lang="zh-CN" altLang="en-US" sz="2400" dirty="0">
                <a:latin typeface="楷体_GB2312" pitchFamily="49" charset="-122"/>
              </a:rPr>
              <a:t>预览版 ，这是第一个对外公布的</a:t>
            </a:r>
            <a:r>
              <a:rPr lang="en-US" altLang="zh-CN" sz="2400" dirty="0"/>
              <a:t>Android</a:t>
            </a:r>
            <a:r>
              <a:rPr lang="zh-CN" altLang="en-US" sz="2400" dirty="0"/>
              <a:t> </a:t>
            </a:r>
            <a:r>
              <a:rPr lang="en-US" altLang="zh-CN" sz="2400" dirty="0"/>
              <a:t>SDK</a:t>
            </a:r>
            <a:r>
              <a:rPr lang="zh-CN" altLang="en-US" sz="2400" dirty="0">
                <a:latin typeface="楷体_GB2312" pitchFamily="49" charset="-122"/>
              </a:rPr>
              <a:t>，为发布正式版收集用户反馈</a:t>
            </a:r>
          </a:p>
        </p:txBody>
      </p:sp>
      <p:pic>
        <p:nvPicPr>
          <p:cNvPr id="31747" name="Picture 5" descr="未标题-12"/>
          <p:cNvPicPr>
            <a:picLocks noChangeAspect="1"/>
          </p:cNvPicPr>
          <p:nvPr/>
        </p:nvPicPr>
        <p:blipFill>
          <a:blip r:embed="rId2"/>
          <a:stretch>
            <a:fillRect/>
          </a:stretch>
        </p:blipFill>
        <p:spPr>
          <a:xfrm>
            <a:off x="6056313" y="577850"/>
            <a:ext cx="1981200" cy="1549400"/>
          </a:xfrm>
          <a:prstGeom prst="rect">
            <a:avLst/>
          </a:prstGeom>
          <a:noFill/>
          <a:ln w="9525">
            <a:noFill/>
          </a:ln>
        </p:spPr>
      </p:pic>
      <p:pic>
        <p:nvPicPr>
          <p:cNvPr id="31748" name="图片 3" descr="华晟经世"/>
          <p:cNvPicPr>
            <a:picLocks noChangeAspect="1"/>
          </p:cNvPicPr>
          <p:nvPr/>
        </p:nvPicPr>
        <p:blipFill>
          <a:blip r:embed="rId3"/>
          <a:stretch>
            <a:fillRect/>
          </a:stretch>
        </p:blipFill>
        <p:spPr>
          <a:xfrm>
            <a:off x="7177088" y="474663"/>
            <a:ext cx="1439862" cy="334962"/>
          </a:xfrm>
          <a:prstGeom prst="rect">
            <a:avLst/>
          </a:prstGeom>
          <a:noFill/>
          <a:ln w="9525">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2"/>
          <p:cNvSpPr>
            <a:spLocks noGrp="1"/>
          </p:cNvSpPr>
          <p:nvPr>
            <p:ph type="title"/>
          </p:nvPr>
        </p:nvSpPr>
        <p:spPr>
          <a:xfrm>
            <a:off x="0" y="171450"/>
            <a:ext cx="6172200" cy="628650"/>
          </a:xfrm>
        </p:spPr>
        <p:txBody>
          <a:bodyPr wrap="square" lIns="91427" tIns="45713" rIns="91427" bIns="45713" anchor="t" anchorCtr="0"/>
          <a:lstStyle/>
          <a:p>
            <a:r>
              <a:rPr lang="en-US" altLang="zh-CN" dirty="0">
                <a:latin typeface="Arial" panose="020B0604020202020204" pitchFamily="34" charset="0"/>
              </a:rPr>
              <a:t>1.2</a:t>
            </a:r>
            <a:r>
              <a:rPr lang="en-US" altLang="zh-CN" dirty="0">
                <a:latin typeface="楷体_GB2312" pitchFamily="49" charset="-122"/>
              </a:rPr>
              <a:t> </a:t>
            </a:r>
            <a:r>
              <a:rPr lang="en-US" altLang="zh-CN" dirty="0">
                <a:latin typeface="Arial" panose="020B0604020202020204" pitchFamily="34" charset="0"/>
              </a:rPr>
              <a:t>Android</a:t>
            </a:r>
            <a:r>
              <a:rPr lang="zh-CN" altLang="en-US" dirty="0">
                <a:latin typeface="楷体_GB2312" pitchFamily="49" charset="-122"/>
              </a:rPr>
              <a:t>起源</a:t>
            </a:r>
          </a:p>
        </p:txBody>
      </p:sp>
      <p:sp>
        <p:nvSpPr>
          <p:cNvPr id="18434" name="Rectangle 3"/>
          <p:cNvSpPr>
            <a:spLocks noGrp="1"/>
          </p:cNvSpPr>
          <p:nvPr>
            <p:ph idx="1"/>
          </p:nvPr>
        </p:nvSpPr>
        <p:spPr>
          <a:xfrm>
            <a:off x="838200" y="800100"/>
            <a:ext cx="7506335" cy="1533525"/>
          </a:xfrm>
        </p:spPr>
        <p:txBody>
          <a:bodyPr wrap="square" lIns="91427" tIns="45713" rIns="91427" bIns="45713" anchor="t">
            <a:normAutofit fontScale="40000"/>
          </a:bodyPr>
          <a:lstStyle/>
          <a:p>
            <a:pPr marL="171450" marR="0" indent="-171450" algn="l" defTabSz="685800" rtl="0" eaLnBrk="1" fontAlgn="auto" latinLnBrk="0" hangingPunct="1">
              <a:lnSpc>
                <a:spcPct val="90000"/>
              </a:lnSpc>
              <a:spcBef>
                <a:spcPct val="150000"/>
              </a:spcBef>
              <a:spcAft>
                <a:spcPct val="0"/>
              </a:spcAft>
              <a:buClrTx/>
              <a:buSzTx/>
              <a:buFont typeface="Arial" panose="020B0604020202020204" pitchFamily="34" charset="0"/>
              <a:buChar char="•"/>
            </a:pPr>
            <a:r>
              <a:rPr kumimoji="0" lang="en-US" altLang="zh-CN" sz="3000" b="0" i="0" u="none" strike="noStrike" kern="1200" cap="none" spc="0" normalizeH="0" baseline="0" noProof="1">
                <a:solidFill>
                  <a:schemeClr val="tx1"/>
                </a:solidFill>
                <a:latin typeface="+mn-lt"/>
                <a:ea typeface="+mn-ea"/>
                <a:cs typeface="+mn-cs"/>
              </a:rPr>
              <a:t>1.2.2</a:t>
            </a:r>
            <a:r>
              <a:rPr kumimoji="0" lang="zh-CN" altLang="en-US" sz="3000" b="0" i="0" u="none" strike="noStrike" kern="1200" cap="none" spc="0" normalizeH="0" baseline="0" noProof="1">
                <a:solidFill>
                  <a:schemeClr val="tx1"/>
                </a:solidFill>
                <a:latin typeface="楷体_GB2312" pitchFamily="49" charset="-122"/>
                <a:ea typeface="+mn-ea"/>
                <a:cs typeface="+mn-cs"/>
              </a:rPr>
              <a:t> </a:t>
            </a:r>
            <a:r>
              <a:rPr kumimoji="0" lang="en-US" altLang="zh-CN" sz="3000" b="0" i="0" u="none" strike="noStrike" kern="1200" cap="none" spc="0" normalizeH="0" baseline="0" noProof="1">
                <a:solidFill>
                  <a:schemeClr val="tx1"/>
                </a:solidFill>
                <a:latin typeface="+mn-lt"/>
                <a:ea typeface="+mn-ea"/>
                <a:cs typeface="+mn-cs"/>
              </a:rPr>
              <a:t>Android</a:t>
            </a:r>
            <a:r>
              <a:rPr kumimoji="0" lang="zh-CN" altLang="en-US" sz="3000" b="0" i="0" u="none" strike="noStrike" kern="1200" cap="none" spc="0" normalizeH="0" baseline="0" noProof="1">
                <a:solidFill>
                  <a:schemeClr val="tx1"/>
                </a:solidFill>
                <a:latin typeface="楷体_GB2312" pitchFamily="49" charset="-122"/>
                <a:ea typeface="+mn-ea"/>
                <a:cs typeface="+mn-cs"/>
              </a:rPr>
              <a:t>发展史</a:t>
            </a:r>
            <a:endParaRPr kumimoji="0" lang="en-US" altLang="zh-CN" sz="3000" b="1" i="0" u="none" strike="noStrike" kern="1200" cap="none" spc="0" normalizeH="0" baseline="0" noProof="1">
              <a:solidFill>
                <a:schemeClr val="tx1"/>
              </a:solidFill>
              <a:latin typeface="楷体_GB2312" pitchFamily="49" charset="-122"/>
              <a:ea typeface="+mn-ea"/>
              <a:cs typeface="+mn-cs"/>
            </a:endParaRPr>
          </a:p>
          <a:p>
            <a:pPr marL="514350" marR="0" lvl="1" indent="-325755" algn="l" defTabSz="685800" rtl="0" eaLnBrk="1" fontAlgn="auto" latinLnBrk="0" hangingPunct="1">
              <a:lnSpc>
                <a:spcPct val="90000"/>
              </a:lnSpc>
              <a:spcBef>
                <a:spcPts val="375"/>
              </a:spcBef>
              <a:spcAft>
                <a:spcPct val="0"/>
              </a:spcAft>
              <a:buClrTx/>
              <a:buSzTx/>
              <a:buFont typeface="Arial" panose="020B0604020202020204" pitchFamily="34" charset="0"/>
              <a:buChar char="•"/>
            </a:pPr>
            <a:r>
              <a:rPr kumimoji="0" lang="en-US" altLang="zh-CN" sz="3000" b="0" i="0" u="none" strike="noStrike" kern="1200" cap="none" spc="0" normalizeH="0" baseline="0" noProof="1">
                <a:solidFill>
                  <a:schemeClr val="tx1"/>
                </a:solidFill>
                <a:latin typeface="楷体_GB2312" pitchFamily="49" charset="-122"/>
                <a:ea typeface="+mn-ea"/>
                <a:cs typeface="+mn-cs"/>
              </a:rPr>
              <a:t>2008</a:t>
            </a:r>
            <a:r>
              <a:rPr kumimoji="0" lang="zh-CN" altLang="en-US" sz="3000" b="0" i="0" u="none" strike="noStrike" kern="1200" cap="none" spc="0" normalizeH="0" baseline="0" noProof="1">
                <a:solidFill>
                  <a:schemeClr val="tx1"/>
                </a:solidFill>
                <a:latin typeface="楷体_GB2312" pitchFamily="49" charset="-122"/>
                <a:ea typeface="+mn-ea"/>
                <a:cs typeface="+mn-cs"/>
              </a:rPr>
              <a:t>年</a:t>
            </a:r>
            <a:r>
              <a:rPr kumimoji="0" lang="en-US" altLang="zh-CN" sz="3000" b="0" i="0" u="none" strike="noStrike" kern="1200" cap="none" spc="0" normalizeH="0" baseline="0" noProof="1">
                <a:solidFill>
                  <a:schemeClr val="tx1"/>
                </a:solidFill>
                <a:latin typeface="楷体_GB2312" pitchFamily="49" charset="-122"/>
                <a:ea typeface="+mn-ea"/>
                <a:cs typeface="+mn-cs"/>
              </a:rPr>
              <a:t>4</a:t>
            </a:r>
            <a:r>
              <a:rPr kumimoji="0" lang="zh-CN" altLang="en-US" sz="3000" b="0" i="0" u="none" strike="noStrike" kern="1200" cap="none" spc="0" normalizeH="0" baseline="0" noProof="1">
                <a:solidFill>
                  <a:schemeClr val="tx1"/>
                </a:solidFill>
                <a:latin typeface="楷体_GB2312" pitchFamily="49" charset="-122"/>
                <a:ea typeface="+mn-ea"/>
                <a:cs typeface="+mn-cs"/>
              </a:rPr>
              <a:t>月</a:t>
            </a:r>
            <a:r>
              <a:rPr kumimoji="0" lang="en-US" altLang="zh-CN" sz="3000" b="0" i="0" u="none" strike="noStrike" kern="1200" cap="none" spc="0" normalizeH="0" baseline="0" noProof="1">
                <a:solidFill>
                  <a:schemeClr val="tx1"/>
                </a:solidFill>
                <a:latin typeface="楷体_GB2312" pitchFamily="49" charset="-122"/>
                <a:ea typeface="+mn-ea"/>
                <a:cs typeface="+mn-cs"/>
              </a:rPr>
              <a:t>17</a:t>
            </a:r>
            <a:r>
              <a:rPr kumimoji="0" lang="zh-CN" altLang="en-US" sz="3000" b="0" i="0" u="none" strike="noStrike" kern="1200" cap="none" spc="0" normalizeH="0" baseline="0" noProof="1">
                <a:solidFill>
                  <a:schemeClr val="tx1"/>
                </a:solidFill>
                <a:latin typeface="楷体_GB2312" pitchFamily="49" charset="-122"/>
                <a:ea typeface="+mn-ea"/>
                <a:cs typeface="+mn-cs"/>
              </a:rPr>
              <a:t>日，</a:t>
            </a:r>
            <a:r>
              <a:rPr kumimoji="0" lang="zh-CN" altLang="en-US" sz="3000" b="0" i="0" u="none" strike="noStrike" kern="1200" cap="none" spc="0" normalizeH="0" baseline="0" noProof="1">
                <a:solidFill>
                  <a:schemeClr val="tx1"/>
                </a:solidFill>
                <a:latin typeface="+mn-lt"/>
                <a:ea typeface="+mn-ea"/>
                <a:cs typeface="+mn-cs"/>
              </a:rPr>
              <a:t>谷歌举办总共</a:t>
            </a:r>
            <a:r>
              <a:rPr kumimoji="0" lang="en-US" altLang="zh-CN" sz="3000" b="0" i="0" u="none" strike="noStrike" kern="1200" cap="none" spc="0" normalizeH="0" baseline="0" noProof="1">
                <a:solidFill>
                  <a:schemeClr val="tx1"/>
                </a:solidFill>
                <a:latin typeface="+mn-lt"/>
                <a:ea typeface="+mn-ea"/>
                <a:cs typeface="+mn-cs"/>
              </a:rPr>
              <a:t>1000</a:t>
            </a:r>
            <a:r>
              <a:rPr kumimoji="0" lang="zh-CN" altLang="en-US" sz="3000" b="0" i="0" u="none" strike="noStrike" kern="1200" cap="none" spc="0" normalizeH="0" baseline="0" noProof="1">
                <a:solidFill>
                  <a:schemeClr val="tx1"/>
                </a:solidFill>
                <a:latin typeface="+mn-lt"/>
                <a:ea typeface="+mn-ea"/>
                <a:cs typeface="+mn-cs"/>
              </a:rPr>
              <a:t>万美金的</a:t>
            </a:r>
            <a:r>
              <a:rPr kumimoji="0" lang="en-US" altLang="zh-CN" sz="3000" b="0" i="0" u="none" strike="noStrike" kern="1200" cap="none" spc="0" normalizeH="0" baseline="0" noProof="1">
                <a:solidFill>
                  <a:schemeClr val="tx1"/>
                </a:solidFill>
                <a:latin typeface="+mn-lt"/>
                <a:ea typeface="+mn-ea"/>
                <a:cs typeface="+mn-cs"/>
              </a:rPr>
              <a:t>Android</a:t>
            </a:r>
            <a:r>
              <a:rPr kumimoji="0" lang="zh-CN" altLang="en-US" sz="3000" b="0" i="0" u="none" strike="noStrike" kern="1200" cap="none" spc="0" normalizeH="0" baseline="0" noProof="1">
                <a:solidFill>
                  <a:schemeClr val="tx1"/>
                </a:solidFill>
                <a:latin typeface="+mn-lt"/>
                <a:ea typeface="+mn-ea"/>
                <a:cs typeface="+mn-cs"/>
              </a:rPr>
              <a:t>开发者竞赛，奖励最有创意的</a:t>
            </a:r>
            <a:r>
              <a:rPr kumimoji="0" lang="en-US" altLang="zh-CN" sz="3000" b="0" i="0" u="none" strike="noStrike" kern="1200" cap="none" spc="0" normalizeH="0" baseline="0" noProof="1">
                <a:solidFill>
                  <a:schemeClr val="tx1"/>
                </a:solidFill>
                <a:latin typeface="+mn-lt"/>
                <a:ea typeface="+mn-ea"/>
                <a:cs typeface="+mn-cs"/>
              </a:rPr>
              <a:t>Android</a:t>
            </a:r>
            <a:r>
              <a:rPr kumimoji="0" lang="zh-CN" altLang="en-US" sz="3000" b="0" i="0" u="none" strike="noStrike" kern="1200" cap="none" spc="0" normalizeH="0" baseline="0" noProof="1">
                <a:solidFill>
                  <a:schemeClr val="tx1"/>
                </a:solidFill>
                <a:latin typeface="+mn-lt"/>
                <a:ea typeface="+mn-ea"/>
                <a:cs typeface="+mn-cs"/>
              </a:rPr>
              <a:t>程序开发者</a:t>
            </a:r>
            <a:endParaRPr kumimoji="0" lang="en-US" altLang="zh-CN" sz="3000" b="0" i="0" u="none" strike="noStrike" kern="1200" cap="none" spc="0" normalizeH="0" baseline="0" noProof="1">
              <a:solidFill>
                <a:schemeClr val="tx1"/>
              </a:solidFill>
              <a:latin typeface="+mn-lt"/>
              <a:ea typeface="+mn-ea"/>
              <a:cs typeface="+mn-cs"/>
            </a:endParaRPr>
          </a:p>
          <a:p>
            <a:pPr marL="514350" marR="0" lvl="1" indent="-325755" algn="l" defTabSz="685800" rtl="0" eaLnBrk="1" fontAlgn="auto" latinLnBrk="0" hangingPunct="1">
              <a:lnSpc>
                <a:spcPct val="90000"/>
              </a:lnSpc>
              <a:spcBef>
                <a:spcPts val="375"/>
              </a:spcBef>
              <a:spcAft>
                <a:spcPct val="0"/>
              </a:spcAft>
              <a:buClrTx/>
              <a:buSzTx/>
              <a:buFont typeface="Arial" panose="020B0604020202020204" pitchFamily="34" charset="0"/>
              <a:buChar char="•"/>
            </a:pPr>
            <a:r>
              <a:rPr kumimoji="0" lang="en-US" altLang="zh-CN" sz="3000" b="0" i="0" u="none" strike="noStrike" kern="1200" cap="none" spc="0" normalizeH="0" baseline="0" noProof="1">
                <a:solidFill>
                  <a:schemeClr val="tx1"/>
                </a:solidFill>
                <a:latin typeface="+mn-lt"/>
                <a:ea typeface="+mn-ea"/>
                <a:cs typeface="+mn-cs"/>
              </a:rPr>
              <a:t>cab4me</a:t>
            </a:r>
            <a:r>
              <a:rPr kumimoji="0" lang="zh-CN" altLang="en-US" sz="3000" b="0" i="0" u="none" strike="noStrike" kern="1200" cap="none" spc="0" normalizeH="0" baseline="0" noProof="1">
                <a:solidFill>
                  <a:schemeClr val="tx1"/>
                </a:solidFill>
                <a:latin typeface="+mn-lt"/>
                <a:ea typeface="+mn-ea"/>
                <a:cs typeface="+mn-cs"/>
              </a:rPr>
              <a:t>（出租车呼叫）、</a:t>
            </a:r>
            <a:r>
              <a:rPr kumimoji="0" lang="en-US" altLang="zh-CN" sz="3000" b="0" i="0" u="none" strike="noStrike" kern="1200" cap="none" spc="0" normalizeH="0" baseline="0" noProof="1">
                <a:solidFill>
                  <a:schemeClr val="tx1"/>
                </a:solidFill>
                <a:latin typeface="+mn-lt"/>
                <a:ea typeface="+mn-ea"/>
                <a:cs typeface="+mn-cs"/>
              </a:rPr>
              <a:t>BioWallet</a:t>
            </a:r>
            <a:r>
              <a:rPr kumimoji="0" lang="zh-CN" altLang="en-US" sz="3000" b="0" i="0" u="none" strike="noStrike" kern="1200" cap="none" spc="0" normalizeH="0" baseline="0" noProof="1">
                <a:solidFill>
                  <a:schemeClr val="tx1"/>
                </a:solidFill>
                <a:latin typeface="+mn-lt"/>
                <a:ea typeface="+mn-ea"/>
                <a:cs typeface="+mn-cs"/>
              </a:rPr>
              <a:t>（生物特征识别）和</a:t>
            </a:r>
            <a:r>
              <a:rPr kumimoji="0" lang="en-US" altLang="zh-CN" sz="3000" b="0" i="0" u="none" strike="noStrike" kern="1200" cap="none" spc="0" normalizeH="0" baseline="0" noProof="1">
                <a:solidFill>
                  <a:schemeClr val="tx1"/>
                </a:solidFill>
                <a:latin typeface="+mn-lt"/>
                <a:ea typeface="+mn-ea"/>
                <a:cs typeface="+mn-cs"/>
              </a:rPr>
              <a:t>CompareEverywhere</a:t>
            </a:r>
            <a:r>
              <a:rPr kumimoji="0" lang="zh-CN" altLang="en-US" sz="3000" b="0" i="0" u="none" strike="noStrike" kern="1200" cap="none" spc="0" normalizeH="0" baseline="0" noProof="1">
                <a:solidFill>
                  <a:schemeClr val="tx1"/>
                </a:solidFill>
                <a:latin typeface="+mn-lt"/>
                <a:ea typeface="+mn-ea"/>
                <a:cs typeface="+mn-cs"/>
              </a:rPr>
              <a:t>（实时商品查询）</a:t>
            </a:r>
            <a:endParaRPr kumimoji="0" lang="en-US" altLang="zh-CN" sz="3000" b="0" i="0" u="none" strike="noStrike" kern="1200" cap="none" spc="0" normalizeH="0" baseline="0" noProof="1">
              <a:solidFill>
                <a:schemeClr val="tx1"/>
              </a:solidFill>
              <a:latin typeface="楷体_GB2312" pitchFamily="49" charset="-122"/>
              <a:ea typeface="+mn-ea"/>
              <a:cs typeface="+mn-cs"/>
            </a:endParaRPr>
          </a:p>
          <a:p>
            <a:pPr marL="514350" marR="0" lvl="1" indent="-325755" algn="l" defTabSz="685800" rtl="0" eaLnBrk="1" fontAlgn="auto" latinLnBrk="0" hangingPunct="1">
              <a:lnSpc>
                <a:spcPct val="90000"/>
              </a:lnSpc>
              <a:spcBef>
                <a:spcPts val="375"/>
              </a:spcBef>
              <a:spcAft>
                <a:spcPct val="0"/>
              </a:spcAft>
              <a:buClrTx/>
              <a:buSzTx/>
              <a:buFont typeface="Arial" panose="020B0604020202020204" pitchFamily="34" charset="0"/>
              <a:buChar char="•"/>
            </a:pPr>
            <a:endParaRPr kumimoji="0" lang="en-US" altLang="zh-CN" sz="2400" b="0" i="0" u="none" strike="noStrike" kern="1200" cap="none" spc="0" normalizeH="0" baseline="0" noProof="1">
              <a:solidFill>
                <a:schemeClr val="tx1"/>
              </a:solidFill>
              <a:latin typeface="楷体_GB2312" pitchFamily="49" charset="-122"/>
              <a:ea typeface="+mn-ea"/>
              <a:cs typeface="+mn-cs"/>
            </a:endParaRPr>
          </a:p>
          <a:p>
            <a:pPr marL="514350" marR="0" lvl="1" indent="-325755" algn="l" defTabSz="685800" rtl="0" eaLnBrk="1" fontAlgn="auto" latinLnBrk="0" hangingPunct="1">
              <a:lnSpc>
                <a:spcPct val="90000"/>
              </a:lnSpc>
              <a:spcBef>
                <a:spcPts val="375"/>
              </a:spcBef>
              <a:spcAft>
                <a:spcPct val="0"/>
              </a:spcAft>
              <a:buClr>
                <a:schemeClr val="accent1"/>
              </a:buClr>
              <a:buSzPct val="65000"/>
              <a:buFont typeface="Arial" panose="020B0604020202020204" pitchFamily="34" charset="0"/>
              <a:buNone/>
            </a:pPr>
            <a:r>
              <a:rPr kumimoji="0" lang="zh-CN" altLang="en-US" sz="2400" b="1" i="0" u="none" strike="noStrike" kern="1200" cap="none" spc="0" normalizeH="0" baseline="0" noProof="1">
                <a:solidFill>
                  <a:schemeClr val="tx1"/>
                </a:solidFill>
                <a:latin typeface="楷体_GB2312" pitchFamily="49" charset="-122"/>
                <a:ea typeface="+mn-ea"/>
                <a:cs typeface="+mn-cs"/>
              </a:rPr>
              <a:t>    </a:t>
            </a:r>
            <a:endParaRPr kumimoji="0" lang="zh-CN" altLang="en-US" sz="1800" b="1" i="0" u="none" strike="noStrike" kern="1200" cap="none" spc="0" normalizeH="0" baseline="0" noProof="1">
              <a:solidFill>
                <a:schemeClr val="tx1"/>
              </a:solidFill>
              <a:latin typeface="楷体_GB2312" pitchFamily="49" charset="-122"/>
              <a:ea typeface="+mn-ea"/>
              <a:cs typeface="+mn-cs"/>
            </a:endParaRPr>
          </a:p>
        </p:txBody>
      </p:sp>
      <p:pic>
        <p:nvPicPr>
          <p:cNvPr id="32771" name="Picture 4"/>
          <p:cNvPicPr>
            <a:picLocks noChangeAspect="1"/>
          </p:cNvPicPr>
          <p:nvPr/>
        </p:nvPicPr>
        <p:blipFill>
          <a:blip r:embed="rId2"/>
          <a:stretch>
            <a:fillRect/>
          </a:stretch>
        </p:blipFill>
        <p:spPr>
          <a:xfrm>
            <a:off x="685800" y="2266950"/>
            <a:ext cx="1676400" cy="2174875"/>
          </a:xfrm>
          <a:prstGeom prst="rect">
            <a:avLst/>
          </a:prstGeom>
          <a:noFill/>
          <a:ln w="9525">
            <a:noFill/>
          </a:ln>
        </p:spPr>
      </p:pic>
      <p:pic>
        <p:nvPicPr>
          <p:cNvPr id="32772" name="Picture 5"/>
          <p:cNvPicPr>
            <a:picLocks noChangeAspect="1"/>
          </p:cNvPicPr>
          <p:nvPr/>
        </p:nvPicPr>
        <p:blipFill>
          <a:blip r:embed="rId3"/>
          <a:stretch>
            <a:fillRect/>
          </a:stretch>
        </p:blipFill>
        <p:spPr>
          <a:xfrm>
            <a:off x="3124200" y="2343150"/>
            <a:ext cx="1676400" cy="2162175"/>
          </a:xfrm>
          <a:prstGeom prst="rect">
            <a:avLst/>
          </a:prstGeom>
          <a:noFill/>
          <a:ln w="9525">
            <a:noFill/>
          </a:ln>
        </p:spPr>
      </p:pic>
      <p:pic>
        <p:nvPicPr>
          <p:cNvPr id="32773" name="Picture 6" descr="未标题-6_3"/>
          <p:cNvPicPr>
            <a:picLocks noChangeAspect="1"/>
          </p:cNvPicPr>
          <p:nvPr/>
        </p:nvPicPr>
        <p:blipFill>
          <a:blip r:embed="rId4"/>
          <a:stretch>
            <a:fillRect/>
          </a:stretch>
        </p:blipFill>
        <p:spPr>
          <a:xfrm>
            <a:off x="5715000" y="2114550"/>
            <a:ext cx="1828800" cy="2349500"/>
          </a:xfrm>
          <a:prstGeom prst="rect">
            <a:avLst/>
          </a:prstGeom>
          <a:noFill/>
          <a:ln w="9525">
            <a:noFill/>
          </a:ln>
        </p:spPr>
      </p:pic>
      <p:pic>
        <p:nvPicPr>
          <p:cNvPr id="32774" name="图片 3" descr="华晟经世"/>
          <p:cNvPicPr>
            <a:picLocks noChangeAspect="1"/>
          </p:cNvPicPr>
          <p:nvPr/>
        </p:nvPicPr>
        <p:blipFill>
          <a:blip r:embed="rId5"/>
          <a:stretch>
            <a:fillRect/>
          </a:stretch>
        </p:blipFill>
        <p:spPr>
          <a:xfrm>
            <a:off x="7177088" y="474663"/>
            <a:ext cx="1439862" cy="334962"/>
          </a:xfrm>
          <a:prstGeom prst="rect">
            <a:avLst/>
          </a:prstGeom>
          <a:noFill/>
          <a:ln w="9525">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2"/>
          <p:cNvSpPr>
            <a:spLocks noGrp="1"/>
          </p:cNvSpPr>
          <p:nvPr>
            <p:ph type="title"/>
          </p:nvPr>
        </p:nvSpPr>
        <p:spPr>
          <a:xfrm>
            <a:off x="0" y="171450"/>
            <a:ext cx="6172200" cy="628650"/>
          </a:xfrm>
        </p:spPr>
        <p:txBody>
          <a:bodyPr wrap="square" lIns="91427" tIns="45713" rIns="91427" bIns="45713" anchor="t" anchorCtr="0"/>
          <a:lstStyle/>
          <a:p>
            <a:r>
              <a:rPr lang="en-US" altLang="zh-CN" dirty="0">
                <a:latin typeface="Arial" panose="020B0604020202020204" pitchFamily="34" charset="0"/>
              </a:rPr>
              <a:t>1.2</a:t>
            </a:r>
            <a:r>
              <a:rPr lang="en-US" altLang="zh-CN" dirty="0">
                <a:latin typeface="楷体_GB2312" pitchFamily="49" charset="-122"/>
              </a:rPr>
              <a:t> </a:t>
            </a:r>
            <a:r>
              <a:rPr lang="en-US" altLang="zh-CN" dirty="0">
                <a:latin typeface="Arial" panose="020B0604020202020204" pitchFamily="34" charset="0"/>
              </a:rPr>
              <a:t>Android</a:t>
            </a:r>
            <a:r>
              <a:rPr lang="zh-CN" altLang="en-US" dirty="0">
                <a:latin typeface="楷体_GB2312" pitchFamily="49" charset="-122"/>
              </a:rPr>
              <a:t>起源</a:t>
            </a:r>
          </a:p>
        </p:txBody>
      </p:sp>
      <p:sp>
        <p:nvSpPr>
          <p:cNvPr id="19458" name="Rectangle 3"/>
          <p:cNvSpPr>
            <a:spLocks noGrp="1"/>
          </p:cNvSpPr>
          <p:nvPr>
            <p:ph idx="1"/>
          </p:nvPr>
        </p:nvSpPr>
        <p:spPr>
          <a:xfrm>
            <a:off x="838200" y="742950"/>
            <a:ext cx="8305800" cy="3886200"/>
          </a:xfrm>
        </p:spPr>
        <p:txBody>
          <a:bodyPr wrap="square" lIns="91427" tIns="45713" rIns="91427" bIns="45713" anchor="t">
            <a:normAutofit lnSpcReduction="10000"/>
          </a:bodyPr>
          <a:lstStyle/>
          <a:p>
            <a:pPr marL="171450" marR="0" indent="-171450" algn="l" defTabSz="685800" rtl="0" eaLnBrk="1" fontAlgn="auto" latinLnBrk="0" hangingPunct="1">
              <a:lnSpc>
                <a:spcPct val="90000"/>
              </a:lnSpc>
              <a:spcBef>
                <a:spcPct val="150000"/>
              </a:spcBef>
              <a:spcAft>
                <a:spcPct val="0"/>
              </a:spcAft>
              <a:buClrTx/>
              <a:buSzTx/>
              <a:buFont typeface="Arial" panose="020B0604020202020204" pitchFamily="34" charset="0"/>
              <a:buChar char="•"/>
            </a:pPr>
            <a:r>
              <a:rPr kumimoji="0" lang="en-US" altLang="zh-CN" sz="2105" b="0" i="0" u="none" strike="noStrike" kern="1200" cap="none" spc="0" normalizeH="0" baseline="0" noProof="1">
                <a:solidFill>
                  <a:schemeClr val="tx1"/>
                </a:solidFill>
                <a:latin typeface="+mn-lt"/>
                <a:ea typeface="+mn-ea"/>
                <a:cs typeface="+mn-cs"/>
              </a:rPr>
              <a:t>1.2.2</a:t>
            </a:r>
            <a:r>
              <a:rPr kumimoji="0" lang="zh-CN" altLang="en-US" sz="2105" b="0" i="0" u="none" strike="noStrike" kern="1200" cap="none" spc="0" normalizeH="0" baseline="0" noProof="1">
                <a:solidFill>
                  <a:schemeClr val="tx1"/>
                </a:solidFill>
                <a:latin typeface="楷体_GB2312" pitchFamily="49" charset="-122"/>
                <a:ea typeface="+mn-ea"/>
                <a:cs typeface="+mn-cs"/>
              </a:rPr>
              <a:t> </a:t>
            </a:r>
            <a:r>
              <a:rPr kumimoji="0" lang="en-US" altLang="zh-CN" sz="2105" b="0" i="0" u="none" strike="noStrike" kern="1200" cap="none" spc="0" normalizeH="0" baseline="0" noProof="1">
                <a:solidFill>
                  <a:schemeClr val="tx1"/>
                </a:solidFill>
                <a:latin typeface="+mn-lt"/>
                <a:ea typeface="+mn-ea"/>
                <a:cs typeface="+mn-cs"/>
              </a:rPr>
              <a:t>Android</a:t>
            </a:r>
            <a:r>
              <a:rPr kumimoji="0" lang="zh-CN" altLang="en-US" sz="2105" b="0" i="0" u="none" strike="noStrike" kern="1200" cap="none" spc="0" normalizeH="0" baseline="0" noProof="1">
                <a:solidFill>
                  <a:schemeClr val="tx1"/>
                </a:solidFill>
                <a:latin typeface="楷体_GB2312" pitchFamily="49" charset="-122"/>
                <a:ea typeface="+mn-ea"/>
                <a:cs typeface="+mn-cs"/>
              </a:rPr>
              <a:t>发展史</a:t>
            </a:r>
            <a:endParaRPr kumimoji="0" lang="en-US" altLang="zh-CN" sz="2105" b="0" i="0" u="none" strike="noStrike" kern="1200" cap="none" spc="0" normalizeH="0" baseline="0" noProof="1">
              <a:solidFill>
                <a:schemeClr val="tx1"/>
              </a:solidFill>
              <a:latin typeface="楷体_GB2312" pitchFamily="49" charset="-122"/>
              <a:ea typeface="+mn-ea"/>
              <a:cs typeface="+mn-cs"/>
            </a:endParaRPr>
          </a:p>
          <a:p>
            <a:pPr marL="514350" marR="0" lvl="1" indent="-325755" algn="l" defTabSz="685800" rtl="0" eaLnBrk="1" fontAlgn="auto" latinLnBrk="0" hangingPunct="1">
              <a:lnSpc>
                <a:spcPct val="90000"/>
              </a:lnSpc>
              <a:spcBef>
                <a:spcPts val="375"/>
              </a:spcBef>
              <a:spcAft>
                <a:spcPct val="0"/>
              </a:spcAft>
              <a:buClrTx/>
              <a:buSzTx/>
              <a:buFont typeface="Arial" panose="020B0604020202020204" pitchFamily="34" charset="0"/>
              <a:buNone/>
            </a:pPr>
            <a:endParaRPr kumimoji="0" lang="en-US" altLang="zh-CN" sz="2400" b="0" i="0" u="none" strike="noStrike" kern="1200" cap="none" spc="0" normalizeH="0" baseline="0" noProof="1">
              <a:solidFill>
                <a:schemeClr val="tx1"/>
              </a:solidFill>
              <a:latin typeface="楷体_GB2312" pitchFamily="49" charset="-122"/>
              <a:ea typeface="+mn-ea"/>
              <a:cs typeface="+mn-cs"/>
            </a:endParaRPr>
          </a:p>
          <a:p>
            <a:pPr marL="514350" marR="0" lvl="1" indent="-325755" algn="l" defTabSz="685800" rtl="0" eaLnBrk="1" fontAlgn="auto" latinLnBrk="0" hangingPunct="1">
              <a:lnSpc>
                <a:spcPct val="90000"/>
              </a:lnSpc>
              <a:spcBef>
                <a:spcPts val="375"/>
              </a:spcBef>
              <a:spcAft>
                <a:spcPct val="0"/>
              </a:spcAft>
              <a:buClrTx/>
              <a:buSzTx/>
              <a:buFont typeface="Arial" panose="020B0604020202020204" pitchFamily="34" charset="0"/>
              <a:buChar char="•"/>
            </a:pPr>
            <a:r>
              <a:rPr kumimoji="0" lang="en-US" altLang="zh-CN" sz="2400" b="0" i="0" u="none" strike="noStrike" kern="1200" cap="none" spc="0" normalizeH="0" baseline="0" noProof="1">
                <a:solidFill>
                  <a:schemeClr val="tx1"/>
                </a:solidFill>
                <a:latin typeface="楷体_GB2312" pitchFamily="49" charset="-122"/>
                <a:ea typeface="+mn-ea"/>
                <a:cs typeface="+mn-cs"/>
              </a:rPr>
              <a:t>2008</a:t>
            </a:r>
            <a:r>
              <a:rPr kumimoji="0" lang="zh-CN" altLang="en-US" sz="2400" b="0" i="0" u="none" strike="noStrike" kern="1200" cap="none" spc="0" normalizeH="0" baseline="0" noProof="1">
                <a:solidFill>
                  <a:schemeClr val="tx1"/>
                </a:solidFill>
                <a:latin typeface="楷体_GB2312" pitchFamily="49" charset="-122"/>
                <a:ea typeface="+mn-ea"/>
                <a:cs typeface="+mn-cs"/>
              </a:rPr>
              <a:t>年</a:t>
            </a:r>
            <a:r>
              <a:rPr kumimoji="0" lang="en-US" altLang="zh-CN" sz="2400" b="0" i="0" u="none" strike="noStrike" kern="1200" cap="none" spc="0" normalizeH="0" baseline="0" noProof="1">
                <a:solidFill>
                  <a:schemeClr val="tx1"/>
                </a:solidFill>
                <a:latin typeface="楷体_GB2312" pitchFamily="49" charset="-122"/>
                <a:ea typeface="+mn-ea"/>
                <a:cs typeface="+mn-cs"/>
              </a:rPr>
              <a:t>8</a:t>
            </a:r>
            <a:r>
              <a:rPr kumimoji="0" lang="zh-CN" altLang="en-US" sz="2400" b="0" i="0" u="none" strike="noStrike" kern="1200" cap="none" spc="0" normalizeH="0" baseline="0" noProof="1">
                <a:solidFill>
                  <a:schemeClr val="tx1"/>
                </a:solidFill>
                <a:latin typeface="楷体_GB2312" pitchFamily="49" charset="-122"/>
                <a:ea typeface="+mn-ea"/>
                <a:cs typeface="+mn-cs"/>
              </a:rPr>
              <a:t>月</a:t>
            </a:r>
            <a:r>
              <a:rPr kumimoji="0" lang="en-US" altLang="zh-CN" sz="2400" b="0" i="0" u="none" strike="noStrike" kern="1200" cap="none" spc="0" normalizeH="0" baseline="0" noProof="1">
                <a:solidFill>
                  <a:schemeClr val="tx1"/>
                </a:solidFill>
                <a:latin typeface="楷体_GB2312" pitchFamily="49" charset="-122"/>
                <a:ea typeface="+mn-ea"/>
                <a:cs typeface="+mn-cs"/>
              </a:rPr>
              <a:t>28</a:t>
            </a:r>
            <a:r>
              <a:rPr kumimoji="0" lang="zh-CN" altLang="en-US" sz="2400" b="0" i="0" u="none" strike="noStrike" kern="1200" cap="none" spc="0" normalizeH="0" baseline="0" noProof="1">
                <a:solidFill>
                  <a:schemeClr val="tx1"/>
                </a:solidFill>
                <a:latin typeface="楷体_GB2312" pitchFamily="49" charset="-122"/>
                <a:ea typeface="+mn-ea"/>
                <a:cs typeface="+mn-cs"/>
              </a:rPr>
              <a:t>日，谷歌开通</a:t>
            </a:r>
            <a:r>
              <a:rPr kumimoji="0" lang="en-US" altLang="zh-CN" sz="2400" b="0" i="0" u="none" strike="noStrike" kern="1200" cap="none" spc="0" normalizeH="0" baseline="0" noProof="1">
                <a:solidFill>
                  <a:schemeClr val="tx1"/>
                </a:solidFill>
                <a:latin typeface="+mn-lt"/>
                <a:ea typeface="+mn-ea"/>
                <a:cs typeface="+mn-cs"/>
              </a:rPr>
              <a:t>Android</a:t>
            </a:r>
            <a:r>
              <a:rPr kumimoji="0" lang="zh-CN" altLang="en-US" sz="2400" b="0" i="0" u="none" strike="noStrike" kern="1200" cap="none" spc="0" normalizeH="0" baseline="0" noProof="1">
                <a:solidFill>
                  <a:schemeClr val="tx1"/>
                </a:solidFill>
                <a:latin typeface="+mn-lt"/>
                <a:ea typeface="+mn-ea"/>
                <a:cs typeface="+mn-cs"/>
              </a:rPr>
              <a:t> </a:t>
            </a:r>
            <a:r>
              <a:rPr kumimoji="0" lang="en-US" altLang="zh-CN" sz="2400" b="0" i="0" u="none" strike="noStrike" kern="1200" cap="none" spc="0" normalizeH="0" baseline="0" noProof="1">
                <a:solidFill>
                  <a:schemeClr val="tx1"/>
                </a:solidFill>
                <a:latin typeface="+mn-lt"/>
                <a:ea typeface="+mn-ea"/>
                <a:cs typeface="+mn-cs"/>
              </a:rPr>
              <a:t>Market</a:t>
            </a:r>
            <a:r>
              <a:rPr kumimoji="0" lang="zh-CN" altLang="en-US" sz="2400" b="0" i="0" u="none" strike="noStrike" kern="1200" cap="none" spc="0" normalizeH="0" baseline="0" noProof="1">
                <a:solidFill>
                  <a:schemeClr val="tx1"/>
                </a:solidFill>
                <a:latin typeface="楷体_GB2312" pitchFamily="49" charset="-122"/>
                <a:ea typeface="+mn-ea"/>
                <a:cs typeface="+mn-cs"/>
              </a:rPr>
              <a:t>，供</a:t>
            </a:r>
            <a:r>
              <a:rPr kumimoji="0" lang="en-US" altLang="zh-CN" sz="2400" b="0" i="0" u="none" strike="noStrike" kern="1200" cap="none" spc="0" normalizeH="0" baseline="0" noProof="1">
                <a:solidFill>
                  <a:schemeClr val="tx1"/>
                </a:solidFill>
                <a:latin typeface="+mn-lt"/>
                <a:ea typeface="+mn-ea"/>
                <a:cs typeface="+mn-cs"/>
              </a:rPr>
              <a:t>Android</a:t>
            </a:r>
            <a:r>
              <a:rPr kumimoji="0" lang="zh-CN" altLang="en-US" sz="2400" b="0" i="0" u="none" strike="noStrike" kern="1200" cap="none" spc="0" normalizeH="0" baseline="0" noProof="1">
                <a:solidFill>
                  <a:schemeClr val="tx1"/>
                </a:solidFill>
                <a:latin typeface="楷体_GB2312" pitchFamily="49" charset="-122"/>
                <a:ea typeface="+mn-ea"/>
                <a:cs typeface="+mn-cs"/>
              </a:rPr>
              <a:t>手机下载需要使用的应用程序</a:t>
            </a:r>
            <a:endParaRPr kumimoji="0" lang="en-US" altLang="zh-CN" sz="2400" b="0" i="0" u="none" strike="noStrike" kern="1200" cap="none" spc="0" normalizeH="0" baseline="0" noProof="1">
              <a:solidFill>
                <a:schemeClr val="tx1"/>
              </a:solidFill>
              <a:latin typeface="楷体_GB2312" pitchFamily="49" charset="-122"/>
              <a:ea typeface="+mn-ea"/>
              <a:cs typeface="+mn-cs"/>
            </a:endParaRPr>
          </a:p>
          <a:p>
            <a:pPr marL="514350" marR="0" lvl="1" indent="-325755" algn="l" defTabSz="685800" rtl="0" eaLnBrk="1" fontAlgn="auto" latinLnBrk="0" hangingPunct="1">
              <a:lnSpc>
                <a:spcPct val="90000"/>
              </a:lnSpc>
              <a:spcBef>
                <a:spcPts val="375"/>
              </a:spcBef>
              <a:spcAft>
                <a:spcPct val="0"/>
              </a:spcAft>
              <a:buClrTx/>
              <a:buSzTx/>
              <a:buFont typeface="Arial" panose="020B0604020202020204" pitchFamily="34" charset="0"/>
              <a:buChar char="•"/>
            </a:pPr>
            <a:endParaRPr kumimoji="0" lang="en-US" altLang="zh-CN" sz="2400" b="0" i="0" u="none" strike="noStrike" kern="1200" cap="none" spc="0" normalizeH="0" baseline="0" noProof="1">
              <a:solidFill>
                <a:schemeClr val="tx1"/>
              </a:solidFill>
              <a:latin typeface="楷体_GB2312" pitchFamily="49" charset="-122"/>
              <a:ea typeface="+mn-ea"/>
              <a:cs typeface="+mn-cs"/>
            </a:endParaRPr>
          </a:p>
          <a:p>
            <a:pPr marL="514350" marR="0" lvl="1" indent="-325755" algn="l" defTabSz="685800" rtl="0" eaLnBrk="1" fontAlgn="auto" latinLnBrk="0" hangingPunct="1">
              <a:lnSpc>
                <a:spcPct val="90000"/>
              </a:lnSpc>
              <a:spcBef>
                <a:spcPts val="375"/>
              </a:spcBef>
              <a:spcAft>
                <a:spcPct val="0"/>
              </a:spcAft>
              <a:buClrTx/>
              <a:buSzTx/>
              <a:buFont typeface="Arial" panose="020B0604020202020204" pitchFamily="34" charset="0"/>
              <a:buChar char="•"/>
            </a:pPr>
            <a:r>
              <a:rPr kumimoji="0" lang="en-US" altLang="zh-CN" sz="2400" b="0" i="0" u="none" strike="noStrike" kern="1200" cap="none" spc="0" normalizeH="0" baseline="0" noProof="1">
                <a:solidFill>
                  <a:schemeClr val="tx1"/>
                </a:solidFill>
                <a:latin typeface="楷体_GB2312" pitchFamily="49" charset="-122"/>
                <a:ea typeface="+mn-ea"/>
                <a:cs typeface="+mn-cs"/>
              </a:rPr>
              <a:t>2008</a:t>
            </a:r>
            <a:r>
              <a:rPr kumimoji="0" lang="zh-CN" altLang="en-US" sz="2400" b="0" i="0" u="none" strike="noStrike" kern="1200" cap="none" spc="0" normalizeH="0" baseline="0" noProof="1">
                <a:solidFill>
                  <a:schemeClr val="tx1"/>
                </a:solidFill>
                <a:latin typeface="楷体_GB2312" pitchFamily="49" charset="-122"/>
                <a:ea typeface="+mn-ea"/>
                <a:cs typeface="+mn-cs"/>
              </a:rPr>
              <a:t>年</a:t>
            </a:r>
            <a:r>
              <a:rPr kumimoji="0" lang="en-US" altLang="zh-CN" sz="2400" b="0" i="0" u="none" strike="noStrike" kern="1200" cap="none" spc="0" normalizeH="0" baseline="0" noProof="1">
                <a:solidFill>
                  <a:schemeClr val="tx1"/>
                </a:solidFill>
                <a:latin typeface="楷体_GB2312" pitchFamily="49" charset="-122"/>
                <a:ea typeface="+mn-ea"/>
                <a:cs typeface="+mn-cs"/>
              </a:rPr>
              <a:t>9</a:t>
            </a:r>
            <a:r>
              <a:rPr kumimoji="0" lang="zh-CN" altLang="en-US" sz="2400" b="0" i="0" u="none" strike="noStrike" kern="1200" cap="none" spc="0" normalizeH="0" baseline="0" noProof="1">
                <a:solidFill>
                  <a:schemeClr val="tx1"/>
                </a:solidFill>
                <a:latin typeface="楷体_GB2312" pitchFamily="49" charset="-122"/>
                <a:ea typeface="+mn-ea"/>
                <a:cs typeface="+mn-cs"/>
              </a:rPr>
              <a:t>月</a:t>
            </a:r>
            <a:r>
              <a:rPr kumimoji="0" lang="en-US" altLang="zh-CN" sz="2400" b="0" i="0" u="none" strike="noStrike" kern="1200" cap="none" spc="0" normalizeH="0" baseline="0" noProof="1">
                <a:solidFill>
                  <a:schemeClr val="tx1"/>
                </a:solidFill>
                <a:latin typeface="楷体_GB2312" pitchFamily="49" charset="-122"/>
                <a:ea typeface="+mn-ea"/>
                <a:cs typeface="+mn-cs"/>
              </a:rPr>
              <a:t>23</a:t>
            </a:r>
            <a:r>
              <a:rPr kumimoji="0" lang="zh-CN" altLang="en-US" sz="2400" b="0" i="0" u="none" strike="noStrike" kern="1200" cap="none" spc="0" normalizeH="0" baseline="0" noProof="1">
                <a:solidFill>
                  <a:schemeClr val="tx1"/>
                </a:solidFill>
                <a:latin typeface="楷体_GB2312" pitchFamily="49" charset="-122"/>
                <a:ea typeface="+mn-ea"/>
                <a:cs typeface="+mn-cs"/>
              </a:rPr>
              <a:t>日，发布</a:t>
            </a:r>
            <a:r>
              <a:rPr kumimoji="0" lang="en-US" altLang="zh-CN" sz="2400" b="0" i="0" u="none" strike="noStrike" kern="1200" cap="none" spc="0" normalizeH="0" baseline="0" noProof="1">
                <a:solidFill>
                  <a:schemeClr val="tx1"/>
                </a:solidFill>
                <a:latin typeface="+mn-lt"/>
                <a:ea typeface="+mn-ea"/>
                <a:cs typeface="+mn-cs"/>
              </a:rPr>
              <a:t>Android</a:t>
            </a:r>
            <a:r>
              <a:rPr kumimoji="0" lang="zh-CN" altLang="en-US" sz="2400" b="0" i="0" u="none" strike="noStrike" kern="1200" cap="none" spc="0" normalizeH="0" baseline="0" noProof="1">
                <a:solidFill>
                  <a:schemeClr val="tx1"/>
                </a:solidFill>
                <a:latin typeface="+mn-lt"/>
                <a:ea typeface="+mn-ea"/>
                <a:cs typeface="+mn-cs"/>
              </a:rPr>
              <a:t> </a:t>
            </a:r>
            <a:r>
              <a:rPr kumimoji="0" lang="en-US" altLang="zh-CN" sz="2400" b="0" i="0" u="none" strike="noStrike" kern="1200" cap="none" spc="0" normalizeH="0" baseline="0" noProof="1">
                <a:solidFill>
                  <a:schemeClr val="tx1"/>
                </a:solidFill>
                <a:latin typeface="+mn-lt"/>
                <a:ea typeface="+mn-ea"/>
                <a:cs typeface="+mn-cs"/>
              </a:rPr>
              <a:t>SDK</a:t>
            </a:r>
            <a:r>
              <a:rPr kumimoji="0" lang="zh-CN" altLang="en-US" sz="2400" b="0" i="0" u="none" strike="noStrike" kern="1200" cap="none" spc="0" normalizeH="0" baseline="0" noProof="1">
                <a:solidFill>
                  <a:schemeClr val="tx1"/>
                </a:solidFill>
                <a:latin typeface="+mn-lt"/>
                <a:ea typeface="+mn-ea"/>
                <a:cs typeface="+mn-cs"/>
              </a:rPr>
              <a:t> </a:t>
            </a:r>
            <a:r>
              <a:rPr kumimoji="0" lang="en-US" altLang="zh-CN" sz="2400" b="0" i="0" u="none" strike="noStrike" kern="1200" cap="none" spc="0" normalizeH="0" baseline="0" noProof="1">
                <a:solidFill>
                  <a:schemeClr val="tx1"/>
                </a:solidFill>
                <a:latin typeface="+mn-lt"/>
                <a:ea typeface="+mn-ea"/>
                <a:cs typeface="+mn-cs"/>
              </a:rPr>
              <a:t>v1.0</a:t>
            </a:r>
            <a:r>
              <a:rPr kumimoji="0" lang="zh-CN" altLang="en-US" sz="2400" b="0" i="0" u="none" strike="noStrike" kern="1200" cap="none" spc="0" normalizeH="0" baseline="0" noProof="1">
                <a:solidFill>
                  <a:schemeClr val="tx1"/>
                </a:solidFill>
                <a:latin typeface="楷体_GB2312" pitchFamily="49" charset="-122"/>
                <a:ea typeface="+mn-ea"/>
                <a:cs typeface="+mn-cs"/>
              </a:rPr>
              <a:t>版，这是第一个稳定的</a:t>
            </a:r>
            <a:r>
              <a:rPr kumimoji="0" lang="en-US" altLang="zh-CN" sz="2400" b="0" i="0" u="none" strike="noStrike" kern="1200" cap="none" spc="0" normalizeH="0" baseline="0" noProof="1">
                <a:solidFill>
                  <a:schemeClr val="tx1"/>
                </a:solidFill>
                <a:latin typeface="+mn-lt"/>
                <a:ea typeface="+mn-ea"/>
                <a:cs typeface="+mn-cs"/>
              </a:rPr>
              <a:t>SDK</a:t>
            </a:r>
            <a:r>
              <a:rPr kumimoji="0" lang="zh-CN" altLang="en-US" sz="2400" b="0" i="0" u="none" strike="noStrike" kern="1200" cap="none" spc="0" normalizeH="0" baseline="0" noProof="1">
                <a:solidFill>
                  <a:schemeClr val="tx1"/>
                </a:solidFill>
                <a:latin typeface="楷体_GB2312" pitchFamily="49" charset="-122"/>
                <a:ea typeface="+mn-ea"/>
                <a:cs typeface="+mn-cs"/>
              </a:rPr>
              <a:t>版本</a:t>
            </a:r>
            <a:endParaRPr kumimoji="0" lang="en-US" altLang="zh-CN" sz="2400" b="0" i="0" u="none" strike="noStrike" kern="1200" cap="none" spc="0" normalizeH="0" baseline="0" noProof="1">
              <a:solidFill>
                <a:schemeClr val="tx1"/>
              </a:solidFill>
              <a:latin typeface="楷体_GB2312" pitchFamily="49" charset="-122"/>
              <a:ea typeface="+mn-ea"/>
              <a:cs typeface="+mn-cs"/>
            </a:endParaRPr>
          </a:p>
          <a:p>
            <a:pPr marL="514350" marR="0" lvl="1" indent="-325755" algn="l" defTabSz="685800" rtl="0" eaLnBrk="1" fontAlgn="auto" latinLnBrk="0" hangingPunct="1">
              <a:lnSpc>
                <a:spcPct val="90000"/>
              </a:lnSpc>
              <a:spcBef>
                <a:spcPts val="375"/>
              </a:spcBef>
              <a:spcAft>
                <a:spcPct val="0"/>
              </a:spcAft>
              <a:buClrTx/>
              <a:buSzTx/>
              <a:buFont typeface="Arial" panose="020B0604020202020204" pitchFamily="34" charset="0"/>
              <a:buChar char="•"/>
            </a:pPr>
            <a:endParaRPr kumimoji="0" lang="en-US" altLang="zh-CN" sz="2400" b="0" i="0" u="none" strike="noStrike" kern="1200" cap="none" spc="0" normalizeH="0" baseline="0" noProof="1">
              <a:solidFill>
                <a:schemeClr val="tx1"/>
              </a:solidFill>
              <a:latin typeface="楷体_GB2312" pitchFamily="49" charset="-122"/>
              <a:ea typeface="+mn-ea"/>
              <a:cs typeface="+mn-cs"/>
            </a:endParaRPr>
          </a:p>
          <a:p>
            <a:pPr marL="514350" marR="0" lvl="1" indent="-325755" algn="l" defTabSz="685800" rtl="0" eaLnBrk="1" fontAlgn="auto" latinLnBrk="0" hangingPunct="1">
              <a:lnSpc>
                <a:spcPct val="90000"/>
              </a:lnSpc>
              <a:spcBef>
                <a:spcPts val="375"/>
              </a:spcBef>
              <a:spcAft>
                <a:spcPct val="0"/>
              </a:spcAft>
              <a:buClrTx/>
              <a:buSzTx/>
              <a:buFont typeface="Arial" panose="020B0604020202020204" pitchFamily="34" charset="0"/>
              <a:buChar char="•"/>
            </a:pPr>
            <a:r>
              <a:rPr kumimoji="0" lang="en-US" altLang="zh-CN" sz="2400" b="0" i="0" u="none" strike="noStrike" kern="1200" cap="none" spc="0" normalizeH="0" baseline="0" noProof="1">
                <a:solidFill>
                  <a:schemeClr val="tx1"/>
                </a:solidFill>
                <a:latin typeface="楷体_GB2312" pitchFamily="49" charset="-122"/>
                <a:ea typeface="+mn-ea"/>
                <a:cs typeface="+mn-cs"/>
              </a:rPr>
              <a:t>2008</a:t>
            </a:r>
            <a:r>
              <a:rPr kumimoji="0" lang="zh-CN" altLang="en-US" sz="2400" b="0" i="0" u="none" strike="noStrike" kern="1200" cap="none" spc="0" normalizeH="0" baseline="0" noProof="1">
                <a:solidFill>
                  <a:schemeClr val="tx1"/>
                </a:solidFill>
                <a:latin typeface="楷体_GB2312" pitchFamily="49" charset="-122"/>
                <a:ea typeface="+mn-ea"/>
                <a:cs typeface="+mn-cs"/>
              </a:rPr>
              <a:t>年</a:t>
            </a:r>
            <a:r>
              <a:rPr kumimoji="0" lang="en-US" altLang="zh-CN" sz="2400" b="0" i="0" u="none" strike="noStrike" kern="1200" cap="none" spc="0" normalizeH="0" baseline="0" noProof="1">
                <a:solidFill>
                  <a:schemeClr val="tx1"/>
                </a:solidFill>
                <a:latin typeface="楷体_GB2312" pitchFamily="49" charset="-122"/>
                <a:ea typeface="+mn-ea"/>
                <a:cs typeface="+mn-cs"/>
              </a:rPr>
              <a:t>10</a:t>
            </a:r>
            <a:r>
              <a:rPr kumimoji="0" lang="zh-CN" altLang="en-US" sz="2400" b="0" i="0" u="none" strike="noStrike" kern="1200" cap="none" spc="0" normalizeH="0" baseline="0" noProof="1">
                <a:solidFill>
                  <a:schemeClr val="tx1"/>
                </a:solidFill>
                <a:latin typeface="楷体_GB2312" pitchFamily="49" charset="-122"/>
                <a:ea typeface="+mn-ea"/>
                <a:cs typeface="+mn-cs"/>
              </a:rPr>
              <a:t>月</a:t>
            </a:r>
            <a:r>
              <a:rPr kumimoji="0" lang="en-US" altLang="zh-CN" sz="2400" b="0" i="0" u="none" strike="noStrike" kern="1200" cap="none" spc="0" normalizeH="0" baseline="0" noProof="1">
                <a:solidFill>
                  <a:schemeClr val="tx1"/>
                </a:solidFill>
                <a:latin typeface="楷体_GB2312" pitchFamily="49" charset="-122"/>
                <a:ea typeface="+mn-ea"/>
                <a:cs typeface="+mn-cs"/>
              </a:rPr>
              <a:t>21</a:t>
            </a:r>
            <a:r>
              <a:rPr kumimoji="0" lang="zh-CN" altLang="en-US" sz="2400" b="0" i="0" u="none" strike="noStrike" kern="1200" cap="none" spc="0" normalizeH="0" baseline="0" noProof="1">
                <a:solidFill>
                  <a:schemeClr val="tx1"/>
                </a:solidFill>
                <a:latin typeface="楷体_GB2312" pitchFamily="49" charset="-122"/>
                <a:ea typeface="+mn-ea"/>
                <a:cs typeface="+mn-cs"/>
              </a:rPr>
              <a:t>日，谷歌公布</a:t>
            </a:r>
            <a:r>
              <a:rPr kumimoji="0" lang="en-US" altLang="zh-CN" sz="2400" b="0" i="0" u="none" strike="noStrike" kern="1200" cap="none" spc="0" normalizeH="0" baseline="0" noProof="1">
                <a:solidFill>
                  <a:schemeClr val="tx1"/>
                </a:solidFill>
                <a:latin typeface="+mn-lt"/>
                <a:ea typeface="+mn-ea"/>
                <a:cs typeface="+mn-cs"/>
              </a:rPr>
              <a:t>Android</a:t>
            </a:r>
            <a:r>
              <a:rPr kumimoji="0" lang="zh-CN" altLang="en-US" sz="2400" b="0" i="0" u="none" strike="noStrike" kern="1200" cap="none" spc="0" normalizeH="0" baseline="0" noProof="1">
                <a:solidFill>
                  <a:schemeClr val="tx1"/>
                </a:solidFill>
                <a:latin typeface="楷体_GB2312" pitchFamily="49" charset="-122"/>
                <a:ea typeface="+mn-ea"/>
                <a:cs typeface="+mn-cs"/>
              </a:rPr>
              <a:t>平台的源代码</a:t>
            </a:r>
            <a:endParaRPr kumimoji="0" lang="en-US" altLang="zh-CN" sz="2400" b="0" i="0" u="none" strike="noStrike" kern="1200" cap="none" spc="0" normalizeH="0" baseline="0" noProof="1">
              <a:solidFill>
                <a:schemeClr val="tx1"/>
              </a:solidFill>
              <a:latin typeface="楷体_GB2312" pitchFamily="49" charset="-122"/>
              <a:ea typeface="+mn-ea"/>
              <a:cs typeface="+mn-cs"/>
            </a:endParaRPr>
          </a:p>
          <a:p>
            <a:pPr marL="514350" marR="0" lvl="1" indent="-325755" algn="l" defTabSz="685800" rtl="0" eaLnBrk="1" fontAlgn="auto" latinLnBrk="0" hangingPunct="1">
              <a:lnSpc>
                <a:spcPct val="90000"/>
              </a:lnSpc>
              <a:spcBef>
                <a:spcPts val="375"/>
              </a:spcBef>
              <a:spcAft>
                <a:spcPct val="0"/>
              </a:spcAft>
              <a:buClrTx/>
              <a:buSzTx/>
              <a:buFont typeface="Arial" panose="020B0604020202020204" pitchFamily="34" charset="0"/>
              <a:buChar char="•"/>
            </a:pPr>
            <a:endParaRPr kumimoji="0" lang="en-US" altLang="zh-CN" sz="1800" b="1" i="0" u="none" strike="noStrike" kern="1200" cap="none" spc="0" normalizeH="0" baseline="0" noProof="1">
              <a:solidFill>
                <a:schemeClr val="tx1"/>
              </a:solidFill>
              <a:latin typeface="楷体_GB2312" pitchFamily="49" charset="-122"/>
              <a:ea typeface="+mn-ea"/>
              <a:cs typeface="+mn-cs"/>
            </a:endParaRPr>
          </a:p>
          <a:p>
            <a:pPr marL="514350" marR="0" lvl="1" indent="-325755" algn="l" defTabSz="685800" rtl="0" eaLnBrk="1" fontAlgn="auto" latinLnBrk="0" hangingPunct="1">
              <a:lnSpc>
                <a:spcPct val="90000"/>
              </a:lnSpc>
              <a:spcBef>
                <a:spcPts val="375"/>
              </a:spcBef>
              <a:spcAft>
                <a:spcPct val="0"/>
              </a:spcAft>
              <a:buClr>
                <a:schemeClr val="accent1"/>
              </a:buClr>
              <a:buSzPct val="65000"/>
              <a:buFont typeface="Arial" panose="020B0604020202020204" pitchFamily="34" charset="0"/>
              <a:buNone/>
            </a:pPr>
            <a:r>
              <a:rPr kumimoji="0" lang="zh-CN" altLang="en-US" sz="2400" b="1" i="0" u="none" strike="noStrike" kern="1200" cap="none" spc="0" normalizeH="0" baseline="0" noProof="1">
                <a:solidFill>
                  <a:schemeClr val="tx1"/>
                </a:solidFill>
                <a:latin typeface="楷体_GB2312" pitchFamily="49" charset="-122"/>
                <a:ea typeface="+mn-ea"/>
                <a:cs typeface="+mn-cs"/>
              </a:rPr>
              <a:t>    </a:t>
            </a:r>
            <a:endParaRPr kumimoji="0" lang="zh-CN" altLang="en-US" sz="1800" b="1" i="0" u="none" strike="noStrike" kern="1200" cap="none" spc="0" normalizeH="0" baseline="0" noProof="1">
              <a:solidFill>
                <a:schemeClr val="tx1"/>
              </a:solidFill>
              <a:latin typeface="楷体_GB2312" pitchFamily="49" charset="-122"/>
              <a:ea typeface="+mn-ea"/>
              <a:cs typeface="+mn-cs"/>
            </a:endParaRPr>
          </a:p>
        </p:txBody>
      </p:sp>
      <p:pic>
        <p:nvPicPr>
          <p:cNvPr id="33795" name="图片 3" descr="华晟经世"/>
          <p:cNvPicPr>
            <a:picLocks noChangeAspect="1"/>
          </p:cNvPicPr>
          <p:nvPr/>
        </p:nvPicPr>
        <p:blipFill>
          <a:blip r:embed="rId2"/>
          <a:stretch>
            <a:fillRect/>
          </a:stretch>
        </p:blipFill>
        <p:spPr>
          <a:xfrm>
            <a:off x="7177088" y="474663"/>
            <a:ext cx="1439862" cy="334962"/>
          </a:xfrm>
          <a:prstGeom prst="rect">
            <a:avLst/>
          </a:prstGeom>
          <a:noFill/>
          <a:ln w="9525">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2"/>
          <p:cNvSpPr>
            <a:spLocks noGrp="1"/>
          </p:cNvSpPr>
          <p:nvPr>
            <p:ph type="title"/>
          </p:nvPr>
        </p:nvSpPr>
        <p:spPr>
          <a:xfrm>
            <a:off x="0" y="171450"/>
            <a:ext cx="5029200" cy="685800"/>
          </a:xfrm>
        </p:spPr>
        <p:txBody>
          <a:bodyPr wrap="square" lIns="91427" tIns="45713" rIns="91427" bIns="45713" anchor="t" anchorCtr="0"/>
          <a:lstStyle/>
          <a:p>
            <a:r>
              <a:rPr lang="en-US" altLang="zh-CN" dirty="0">
                <a:latin typeface="Arial" panose="020B0604020202020204" pitchFamily="34" charset="0"/>
              </a:rPr>
              <a:t>1.2</a:t>
            </a:r>
            <a:r>
              <a:rPr lang="en-US" altLang="zh-CN" dirty="0">
                <a:latin typeface="楷体_GB2312" pitchFamily="49" charset="-122"/>
              </a:rPr>
              <a:t> </a:t>
            </a:r>
            <a:r>
              <a:rPr lang="en-US" altLang="zh-CN" dirty="0">
                <a:latin typeface="Arial" panose="020B0604020202020204" pitchFamily="34" charset="0"/>
              </a:rPr>
              <a:t>Android</a:t>
            </a:r>
            <a:r>
              <a:rPr lang="zh-CN" altLang="en-US" dirty="0">
                <a:latin typeface="楷体_GB2312" pitchFamily="49" charset="-122"/>
              </a:rPr>
              <a:t>起源</a:t>
            </a:r>
          </a:p>
        </p:txBody>
      </p:sp>
      <p:sp>
        <p:nvSpPr>
          <p:cNvPr id="34818" name="Rectangle 3"/>
          <p:cNvSpPr>
            <a:spLocks noGrp="1"/>
          </p:cNvSpPr>
          <p:nvPr>
            <p:ph type="body" sz="half"/>
          </p:nvPr>
        </p:nvSpPr>
        <p:spPr>
          <a:xfrm>
            <a:off x="0" y="742950"/>
            <a:ext cx="5257800" cy="3886200"/>
          </a:xfrm>
          <a:noFill/>
          <a:ln>
            <a:noFill/>
          </a:ln>
        </p:spPr>
        <p:txBody>
          <a:bodyPr wrap="square" lIns="91427" tIns="45713" rIns="91427" bIns="45713" anchor="t" anchorCtr="0"/>
          <a:lstStyle>
            <a:lvl1pPr lvl="0">
              <a:buClrTx/>
              <a:buSzTx/>
              <a:buFont typeface="Arial" panose="020B0604020202020204" pitchFamily="34" charset="0"/>
              <a:defRPr sz="2800"/>
            </a:lvl1pPr>
            <a:lvl2pPr lvl="1">
              <a:buClrTx/>
              <a:buSzTx/>
              <a:buFont typeface="Arial" panose="020B0604020202020204" pitchFamily="34" charset="0"/>
              <a:defRPr sz="2400"/>
            </a:lvl2pPr>
            <a:lvl3pPr lvl="2">
              <a:buClrTx/>
              <a:buSzTx/>
              <a:buFont typeface="Arial" panose="020B0604020202020204" pitchFamily="34" charset="0"/>
              <a:defRPr sz="2000"/>
            </a:lvl3pPr>
            <a:lvl4pPr lvl="3">
              <a:buClrTx/>
              <a:buSzTx/>
              <a:buFont typeface="Arial" panose="020B0604020202020204" pitchFamily="34" charset="0"/>
              <a:defRPr sz="1800"/>
            </a:lvl4pPr>
            <a:lvl5pPr lvl="4">
              <a:buClrTx/>
              <a:buSzTx/>
              <a:buFont typeface="Arial" panose="020B0604020202020204" pitchFamily="34" charset="0"/>
              <a:defRPr sz="1800"/>
            </a:lvl5pPr>
          </a:lstStyle>
          <a:p>
            <a:pPr lvl="0">
              <a:lnSpc>
                <a:spcPct val="80000"/>
              </a:lnSpc>
              <a:buClr>
                <a:schemeClr val="accent1"/>
              </a:buClr>
              <a:buSzPct val="100000"/>
              <a:buFont typeface="Wingdings" panose="05000000000000000000" pitchFamily="2" charset="2"/>
            </a:pPr>
            <a:r>
              <a:rPr lang="en-US" altLang="zh-CN" sz="3000" dirty="0"/>
              <a:t>1.2.2</a:t>
            </a:r>
            <a:r>
              <a:rPr lang="zh-CN" altLang="en-US" sz="3000" dirty="0">
                <a:latin typeface="楷体_GB2312" pitchFamily="49" charset="-122"/>
              </a:rPr>
              <a:t> </a:t>
            </a:r>
            <a:r>
              <a:rPr lang="en-US" altLang="zh-CN" sz="3000" dirty="0"/>
              <a:t>Android</a:t>
            </a:r>
            <a:r>
              <a:rPr lang="zh-CN" altLang="en-US" sz="3000" dirty="0">
                <a:latin typeface="楷体_GB2312" pitchFamily="49" charset="-122"/>
              </a:rPr>
              <a:t>发展史</a:t>
            </a:r>
            <a:endParaRPr lang="en-US" altLang="zh-CN" sz="2400" dirty="0">
              <a:latin typeface="楷体_GB2312" pitchFamily="49" charset="-122"/>
            </a:endParaRPr>
          </a:p>
          <a:p>
            <a:pPr lvl="1" indent="-325120">
              <a:buClr>
                <a:schemeClr val="accent1"/>
              </a:buClr>
              <a:buSzTx/>
              <a:buFont typeface="Wingdings" panose="05000000000000000000" pitchFamily="2" charset="2"/>
              <a:buChar char="q"/>
            </a:pPr>
            <a:r>
              <a:rPr lang="en-US" altLang="zh-CN" sz="2400" dirty="0">
                <a:latin typeface="楷体_GB2312" pitchFamily="49" charset="-122"/>
              </a:rPr>
              <a:t>2008</a:t>
            </a:r>
            <a:r>
              <a:rPr lang="zh-CN" altLang="en-US" sz="2400" dirty="0">
                <a:latin typeface="楷体_GB2312" pitchFamily="49" charset="-122"/>
              </a:rPr>
              <a:t>年</a:t>
            </a:r>
            <a:r>
              <a:rPr lang="en-US" altLang="zh-CN" sz="2400" dirty="0">
                <a:latin typeface="楷体_GB2312" pitchFamily="49" charset="-122"/>
              </a:rPr>
              <a:t>10</a:t>
            </a:r>
            <a:r>
              <a:rPr lang="zh-CN" altLang="en-US" sz="2400" dirty="0">
                <a:latin typeface="楷体_GB2312" pitchFamily="49" charset="-122"/>
              </a:rPr>
              <a:t>月</a:t>
            </a:r>
            <a:r>
              <a:rPr lang="en-US" altLang="zh-CN" sz="2400" dirty="0">
                <a:latin typeface="楷体_GB2312" pitchFamily="49" charset="-122"/>
              </a:rPr>
              <a:t>22</a:t>
            </a:r>
            <a:r>
              <a:rPr lang="zh-CN" altLang="en-US" sz="2400" dirty="0">
                <a:latin typeface="楷体_GB2312" pitchFamily="49" charset="-122"/>
              </a:rPr>
              <a:t>日，第一款</a:t>
            </a:r>
            <a:r>
              <a:rPr lang="en-US" altLang="zh-CN" sz="2400" dirty="0"/>
              <a:t>Android</a:t>
            </a:r>
            <a:r>
              <a:rPr lang="zh-CN" altLang="en-US" sz="2400" dirty="0">
                <a:latin typeface="楷体_GB2312" pitchFamily="49" charset="-122"/>
              </a:rPr>
              <a:t>手机</a:t>
            </a:r>
            <a:r>
              <a:rPr lang="en-US" altLang="zh-CN" sz="2400" dirty="0"/>
              <a:t>T-Mobile G1</a:t>
            </a:r>
            <a:r>
              <a:rPr lang="zh-CN" altLang="en-US" sz="2400" dirty="0">
                <a:latin typeface="楷体_GB2312" pitchFamily="49" charset="-122"/>
              </a:rPr>
              <a:t>在美国上市，由中国台湾的宏达电制造</a:t>
            </a:r>
            <a:endParaRPr lang="en-US" altLang="zh-CN" sz="2400" dirty="0">
              <a:latin typeface="楷体_GB2312" pitchFamily="49" charset="-122"/>
            </a:endParaRPr>
          </a:p>
          <a:p>
            <a:pPr lvl="2" indent="-349250">
              <a:buClr>
                <a:schemeClr val="accent1"/>
              </a:buClr>
              <a:buSzTx/>
              <a:buFont typeface="Wingdings" panose="05000000000000000000" pitchFamily="2" charset="2"/>
              <a:buChar char="n"/>
            </a:pPr>
            <a:r>
              <a:rPr lang="zh-CN" altLang="en-US" sz="2000" dirty="0"/>
              <a:t>内置</a:t>
            </a:r>
            <a:r>
              <a:rPr lang="en-US" altLang="zh-CN" sz="2000" dirty="0"/>
              <a:t>528MHz</a:t>
            </a:r>
            <a:r>
              <a:rPr lang="zh-CN" altLang="en-US" sz="2000" dirty="0"/>
              <a:t>的</a:t>
            </a:r>
            <a:r>
              <a:rPr lang="en-US" altLang="zh-CN" sz="2000" dirty="0"/>
              <a:t>Qualcomm MSM 7201A</a:t>
            </a:r>
            <a:r>
              <a:rPr lang="zh-CN" altLang="en-US" sz="2000" dirty="0"/>
              <a:t>处理器</a:t>
            </a:r>
            <a:endParaRPr lang="en-US" altLang="zh-CN" sz="2000" dirty="0"/>
          </a:p>
          <a:p>
            <a:pPr lvl="2" indent="-349250">
              <a:buClr>
                <a:schemeClr val="accent1"/>
              </a:buClr>
              <a:buSzTx/>
              <a:buFont typeface="Wingdings" panose="05000000000000000000" pitchFamily="2" charset="2"/>
              <a:buChar char="n"/>
            </a:pPr>
            <a:r>
              <a:rPr lang="zh-CN" altLang="en-US" sz="2000" dirty="0"/>
              <a:t>有</a:t>
            </a:r>
            <a:r>
              <a:rPr lang="en-US" altLang="zh-CN" sz="2000" dirty="0"/>
              <a:t>192MB RAM</a:t>
            </a:r>
            <a:r>
              <a:rPr lang="zh-CN" altLang="en-US" sz="2000" dirty="0"/>
              <a:t>和</a:t>
            </a:r>
            <a:r>
              <a:rPr lang="en-US" altLang="zh-CN" sz="2000" dirty="0"/>
              <a:t>256MB ROM</a:t>
            </a:r>
            <a:r>
              <a:rPr lang="zh-CN" altLang="en-US" sz="2000" dirty="0"/>
              <a:t>的内存空间，提供侧面滑动的全键盘</a:t>
            </a:r>
            <a:endParaRPr lang="en-US" altLang="zh-CN" sz="2400" dirty="0">
              <a:latin typeface="楷体_GB2312" pitchFamily="49" charset="-122"/>
            </a:endParaRPr>
          </a:p>
          <a:p>
            <a:pPr lvl="1" indent="-325120">
              <a:buClr>
                <a:schemeClr val="accent1"/>
              </a:buClr>
              <a:buSzTx/>
              <a:buFont typeface="Wingdings" panose="05000000000000000000" pitchFamily="2" charset="2"/>
              <a:buChar char="q"/>
            </a:pPr>
            <a:r>
              <a:rPr lang="en-US" altLang="zh-CN" sz="2400" dirty="0">
                <a:latin typeface="楷体_GB2312" pitchFamily="49" charset="-122"/>
              </a:rPr>
              <a:t>2009</a:t>
            </a:r>
            <a:r>
              <a:rPr lang="zh-CN" altLang="en-US" sz="2400" dirty="0">
                <a:latin typeface="楷体_GB2312" pitchFamily="49" charset="-122"/>
              </a:rPr>
              <a:t>年</a:t>
            </a:r>
            <a:r>
              <a:rPr lang="en-US" altLang="zh-CN" sz="2400" dirty="0">
                <a:latin typeface="楷体_GB2312" pitchFamily="49" charset="-122"/>
              </a:rPr>
              <a:t>2</a:t>
            </a:r>
            <a:r>
              <a:rPr lang="zh-CN" altLang="en-US" sz="2400" dirty="0">
                <a:latin typeface="楷体_GB2312" pitchFamily="49" charset="-122"/>
              </a:rPr>
              <a:t>月，发布</a:t>
            </a:r>
            <a:r>
              <a:rPr lang="en-US" altLang="zh-CN" sz="2400" dirty="0"/>
              <a:t>Android</a:t>
            </a:r>
            <a:r>
              <a:rPr lang="zh-CN" altLang="en-US" sz="2400" dirty="0"/>
              <a:t> </a:t>
            </a:r>
            <a:r>
              <a:rPr lang="en-US" altLang="zh-CN" sz="2400" dirty="0"/>
              <a:t>SDK</a:t>
            </a:r>
            <a:r>
              <a:rPr lang="zh-CN" altLang="en-US" sz="2400" dirty="0"/>
              <a:t> </a:t>
            </a:r>
            <a:r>
              <a:rPr lang="en-US" altLang="zh-CN" sz="2400" dirty="0"/>
              <a:t>v1.1</a:t>
            </a:r>
            <a:r>
              <a:rPr lang="zh-CN" altLang="en-US" sz="2400" dirty="0">
                <a:latin typeface="楷体_GB2312" pitchFamily="49" charset="-122"/>
              </a:rPr>
              <a:t>版</a:t>
            </a:r>
            <a:endParaRPr lang="en-US" altLang="zh-CN" sz="2400" dirty="0">
              <a:latin typeface="楷体_GB2312" pitchFamily="49" charset="-122"/>
            </a:endParaRPr>
          </a:p>
        </p:txBody>
      </p:sp>
      <p:pic>
        <p:nvPicPr>
          <p:cNvPr id="34819" name="Picture 2" descr="未标题-15"/>
          <p:cNvPicPr>
            <a:picLocks noGrp="1" noChangeAspect="1"/>
          </p:cNvPicPr>
          <p:nvPr>
            <p:ph type="chart" sz="half"/>
          </p:nvPr>
        </p:nvPicPr>
        <p:blipFill>
          <a:blip r:embed="rId2"/>
          <a:stretch>
            <a:fillRect/>
          </a:stretch>
        </p:blipFill>
        <p:spPr>
          <a:xfrm>
            <a:off x="6721475" y="906463"/>
            <a:ext cx="2422525" cy="3779837"/>
          </a:xfrm>
          <a:noFill/>
          <a:ln>
            <a:noFill/>
          </a:ln>
        </p:spPr>
      </p:pic>
      <p:pic>
        <p:nvPicPr>
          <p:cNvPr id="34820" name="图片 3" descr="华晟经世"/>
          <p:cNvPicPr>
            <a:picLocks noChangeAspect="1"/>
          </p:cNvPicPr>
          <p:nvPr/>
        </p:nvPicPr>
        <p:blipFill>
          <a:blip r:embed="rId3"/>
          <a:stretch>
            <a:fillRect/>
          </a:stretch>
        </p:blipFill>
        <p:spPr>
          <a:xfrm>
            <a:off x="7177088" y="474663"/>
            <a:ext cx="1439862" cy="334962"/>
          </a:xfrm>
          <a:prstGeom prst="rect">
            <a:avLst/>
          </a:prstGeom>
          <a:noFill/>
          <a:ln w="9525">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矩形 79"/>
          <p:cNvSpPr/>
          <p:nvPr/>
        </p:nvSpPr>
        <p:spPr>
          <a:xfrm>
            <a:off x="2097088" y="2157413"/>
            <a:ext cx="757238" cy="701675"/>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fontAlgn="base"/>
            <a:endParaRPr lang="zh-CN" altLang="en-US" sz="1800" strike="noStrike" noProof="1"/>
          </a:p>
        </p:txBody>
      </p:sp>
      <p:sp>
        <p:nvSpPr>
          <p:cNvPr id="81" name="文本框 80"/>
          <p:cNvSpPr txBox="1"/>
          <p:nvPr/>
        </p:nvSpPr>
        <p:spPr>
          <a:xfrm>
            <a:off x="1815227" y="1651873"/>
            <a:ext cx="1476851" cy="368300"/>
          </a:xfrm>
          <a:prstGeom prst="rect">
            <a:avLst/>
          </a:prstGeom>
          <a:noFill/>
        </p:spPr>
        <p:txBody>
          <a:bodyPr wrap="square" rtlCol="0">
            <a:spAutoFit/>
            <a:scene3d>
              <a:camera prst="orthographicFront"/>
              <a:lightRig rig="threePt" dir="t"/>
            </a:scene3d>
            <a:sp3d contourW="12700"/>
          </a:bodyPr>
          <a:lstStyle/>
          <a:p>
            <a:pPr algn="ctr"/>
            <a:r>
              <a:rPr lang="en-US" altLang="zh-CN" sz="900" noProof="1">
                <a:latin typeface="Arial" panose="020B0604020202020204" pitchFamily="34" charset="0"/>
                <a:ea typeface="楷体_GB2312" pitchFamily="49" charset="-122"/>
                <a:cs typeface="宋体" panose="02010600030101010101" pitchFamily="2" charset="-122"/>
              </a:rPr>
              <a:t>Android</a:t>
            </a:r>
            <a:r>
              <a:rPr lang="zh-CN" altLang="en-US" sz="900" noProof="1">
                <a:latin typeface="Arial" panose="020B0604020202020204" pitchFamily="34" charset="0"/>
                <a:ea typeface="楷体_GB2312" pitchFamily="49" charset="-122"/>
                <a:cs typeface="宋体" panose="02010600030101010101" pitchFamily="2" charset="-122"/>
              </a:rPr>
              <a:t> </a:t>
            </a:r>
            <a:r>
              <a:rPr lang="en-US" altLang="zh-CN" sz="900" noProof="1">
                <a:latin typeface="Arial" panose="020B0604020202020204" pitchFamily="34" charset="0"/>
                <a:ea typeface="楷体_GB2312" pitchFamily="49" charset="-122"/>
                <a:cs typeface="宋体" panose="02010600030101010101" pitchFamily="2" charset="-122"/>
              </a:rPr>
              <a:t>1.5</a:t>
            </a:r>
            <a:endParaRPr lang="en-US" altLang="zh-CN" sz="900" noProof="1">
              <a:latin typeface="Arial" panose="020B0604020202020204" pitchFamily="34" charset="0"/>
              <a:cs typeface="宋体" panose="02010600030101010101" pitchFamily="2" charset="-122"/>
            </a:endParaRPr>
          </a:p>
          <a:p>
            <a:pPr algn="ctr"/>
            <a:r>
              <a:rPr lang="en-US" altLang="zh-CN" sz="900" noProof="1">
                <a:latin typeface="Arial" panose="020B0604020202020204" pitchFamily="34" charset="0"/>
                <a:ea typeface="楷体_GB2312" pitchFamily="49" charset="-122"/>
                <a:cs typeface="宋体" panose="02010600030101010101" pitchFamily="2" charset="-122"/>
              </a:rPr>
              <a:t>Cupcake</a:t>
            </a:r>
            <a:r>
              <a:rPr lang="zh-CN" altLang="zh-CN" sz="900" noProof="1">
                <a:latin typeface="Arial" panose="020B0604020202020204" pitchFamily="34" charset="0"/>
                <a:ea typeface="楷体_GB2312" pitchFamily="49" charset="-122"/>
                <a:cs typeface="Arial" panose="020B0604020202020204" pitchFamily="34" charset="0"/>
              </a:rPr>
              <a:t>（纸杯蛋糕）</a:t>
            </a:r>
            <a:endParaRPr lang="en-US" altLang="zh-CN" sz="900" noProof="1"/>
          </a:p>
        </p:txBody>
      </p:sp>
      <p:pic>
        <p:nvPicPr>
          <p:cNvPr id="35843" name="图片 81"/>
          <p:cNvPicPr>
            <a:picLocks noChangeAspect="1"/>
          </p:cNvPicPr>
          <p:nvPr/>
        </p:nvPicPr>
        <p:blipFill>
          <a:blip r:embed="rId3"/>
          <a:stretch>
            <a:fillRect/>
          </a:stretch>
        </p:blipFill>
        <p:spPr>
          <a:xfrm>
            <a:off x="2157413" y="2139950"/>
            <a:ext cx="790575" cy="750888"/>
          </a:xfrm>
          <a:prstGeom prst="rect">
            <a:avLst/>
          </a:prstGeom>
          <a:noFill/>
          <a:ln w="9525">
            <a:noFill/>
          </a:ln>
        </p:spPr>
      </p:pic>
      <p:sp>
        <p:nvSpPr>
          <p:cNvPr id="83" name="矩形 82"/>
          <p:cNvSpPr/>
          <p:nvPr/>
        </p:nvSpPr>
        <p:spPr>
          <a:xfrm>
            <a:off x="4225925" y="2157413"/>
            <a:ext cx="758825" cy="701675"/>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fontAlgn="base"/>
            <a:endParaRPr lang="zh-CN" altLang="en-US" sz="1800" strike="noStrike" noProof="1"/>
          </a:p>
        </p:txBody>
      </p:sp>
      <p:pic>
        <p:nvPicPr>
          <p:cNvPr id="35845" name="图片 83"/>
          <p:cNvPicPr>
            <a:picLocks noChangeAspect="1"/>
          </p:cNvPicPr>
          <p:nvPr/>
        </p:nvPicPr>
        <p:blipFill>
          <a:blip r:embed="rId4"/>
          <a:stretch>
            <a:fillRect/>
          </a:stretch>
        </p:blipFill>
        <p:spPr>
          <a:xfrm>
            <a:off x="4303713" y="2076450"/>
            <a:ext cx="739775" cy="790575"/>
          </a:xfrm>
          <a:prstGeom prst="rect">
            <a:avLst/>
          </a:prstGeom>
          <a:noFill/>
          <a:ln w="9525">
            <a:noFill/>
          </a:ln>
        </p:spPr>
      </p:pic>
      <p:sp>
        <p:nvSpPr>
          <p:cNvPr id="85" name="文本框 84"/>
          <p:cNvSpPr txBox="1"/>
          <p:nvPr/>
        </p:nvSpPr>
        <p:spPr>
          <a:xfrm>
            <a:off x="3931682" y="1663780"/>
            <a:ext cx="1476851" cy="368300"/>
          </a:xfrm>
          <a:prstGeom prst="rect">
            <a:avLst/>
          </a:prstGeom>
          <a:noFill/>
        </p:spPr>
        <p:txBody>
          <a:bodyPr wrap="square" rtlCol="0">
            <a:spAutoFit/>
            <a:scene3d>
              <a:camera prst="orthographicFront"/>
              <a:lightRig rig="threePt" dir="t"/>
            </a:scene3d>
            <a:sp3d contourW="12700"/>
          </a:bodyPr>
          <a:lstStyle/>
          <a:p>
            <a:pPr algn="ctr"/>
            <a:r>
              <a:rPr lang="en-US" altLang="zh-CN" sz="900" noProof="1">
                <a:latin typeface="Arial" panose="020B0604020202020204" pitchFamily="34" charset="0"/>
                <a:ea typeface="楷体_GB2312" pitchFamily="49" charset="-122"/>
                <a:cs typeface="宋体" panose="02010600030101010101" pitchFamily="2" charset="-122"/>
              </a:rPr>
              <a:t>Android</a:t>
            </a:r>
            <a:r>
              <a:rPr lang="zh-CN" altLang="en-US" sz="900" noProof="1">
                <a:latin typeface="Arial" panose="020B0604020202020204" pitchFamily="34" charset="0"/>
                <a:ea typeface="楷体_GB2312" pitchFamily="49" charset="-122"/>
                <a:cs typeface="宋体" panose="02010600030101010101" pitchFamily="2" charset="-122"/>
              </a:rPr>
              <a:t> </a:t>
            </a:r>
            <a:r>
              <a:rPr lang="en-US" altLang="zh-CN" sz="900" noProof="1">
                <a:latin typeface="Arial" panose="020B0604020202020204" pitchFamily="34" charset="0"/>
                <a:ea typeface="楷体_GB2312" pitchFamily="49" charset="-122"/>
                <a:cs typeface="宋体" panose="02010600030101010101" pitchFamily="2" charset="-122"/>
              </a:rPr>
              <a:t>1.6</a:t>
            </a:r>
            <a:endParaRPr lang="en-US" altLang="zh-CN" sz="900" noProof="1">
              <a:latin typeface="Arial" panose="020B0604020202020204" pitchFamily="34" charset="0"/>
              <a:cs typeface="宋体" panose="02010600030101010101" pitchFamily="2" charset="-122"/>
            </a:endParaRPr>
          </a:p>
          <a:p>
            <a:pPr algn="ctr"/>
            <a:r>
              <a:rPr lang="en-US" altLang="zh-CN" sz="900" noProof="1">
                <a:latin typeface="Arial" panose="020B0604020202020204" pitchFamily="34" charset="0"/>
                <a:ea typeface="楷体_GB2312" pitchFamily="49" charset="-122"/>
                <a:cs typeface="宋体" panose="02010600030101010101" pitchFamily="2" charset="-122"/>
              </a:rPr>
              <a:t>Donut</a:t>
            </a:r>
            <a:r>
              <a:rPr lang="zh-CN" altLang="zh-CN" sz="900" noProof="1">
                <a:latin typeface="Arial" panose="020B0604020202020204" pitchFamily="34" charset="0"/>
                <a:ea typeface="楷体_GB2312" pitchFamily="49" charset="-122"/>
                <a:cs typeface="Arial" panose="020B0604020202020204" pitchFamily="34" charset="0"/>
              </a:rPr>
              <a:t>（甜甜圈）</a:t>
            </a:r>
            <a:endParaRPr lang="en-US" altLang="zh-CN" sz="900" noProof="1"/>
          </a:p>
        </p:txBody>
      </p:sp>
      <p:sp>
        <p:nvSpPr>
          <p:cNvPr id="86" name="矩形 85"/>
          <p:cNvSpPr/>
          <p:nvPr/>
        </p:nvSpPr>
        <p:spPr>
          <a:xfrm>
            <a:off x="6326188" y="2103438"/>
            <a:ext cx="758825" cy="701675"/>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fontAlgn="base"/>
            <a:endParaRPr lang="zh-CN" altLang="en-US" sz="1800" strike="noStrike" noProof="1"/>
          </a:p>
        </p:txBody>
      </p:sp>
      <p:pic>
        <p:nvPicPr>
          <p:cNvPr id="35848" name="图片 86"/>
          <p:cNvPicPr>
            <a:picLocks noChangeAspect="1"/>
          </p:cNvPicPr>
          <p:nvPr/>
        </p:nvPicPr>
        <p:blipFill>
          <a:blip r:embed="rId5"/>
          <a:stretch>
            <a:fillRect/>
          </a:stretch>
        </p:blipFill>
        <p:spPr>
          <a:xfrm>
            <a:off x="6262688" y="2043113"/>
            <a:ext cx="865187" cy="762000"/>
          </a:xfrm>
          <a:prstGeom prst="rect">
            <a:avLst/>
          </a:prstGeom>
          <a:noFill/>
          <a:ln w="9525">
            <a:noFill/>
          </a:ln>
        </p:spPr>
      </p:pic>
      <p:sp>
        <p:nvSpPr>
          <p:cNvPr id="88" name="文本框 87"/>
          <p:cNvSpPr txBox="1"/>
          <p:nvPr/>
        </p:nvSpPr>
        <p:spPr>
          <a:xfrm>
            <a:off x="5980986" y="1671391"/>
            <a:ext cx="1476851" cy="437524"/>
          </a:xfrm>
          <a:prstGeom prst="rect">
            <a:avLst/>
          </a:prstGeom>
          <a:noFill/>
        </p:spPr>
        <p:txBody>
          <a:bodyPr wrap="square" rtlCol="0">
            <a:spAutoFit/>
            <a:scene3d>
              <a:camera prst="orthographicFront"/>
              <a:lightRig rig="threePt" dir="t"/>
            </a:scene3d>
            <a:sp3d contourW="12700"/>
          </a:bodyPr>
          <a:lstStyle/>
          <a:p>
            <a:pPr algn="ctr"/>
            <a:r>
              <a:rPr lang="en-US" altLang="zh-CN" sz="900" noProof="1">
                <a:latin typeface="Arial" panose="020B0604020202020204" pitchFamily="34" charset="0"/>
                <a:ea typeface="楷体_GB2312" pitchFamily="49" charset="-122"/>
                <a:cs typeface="宋体" panose="02010600030101010101" pitchFamily="2" charset="-122"/>
              </a:rPr>
              <a:t>Android</a:t>
            </a:r>
            <a:r>
              <a:rPr lang="zh-CN" altLang="en-US" sz="900" noProof="1">
                <a:latin typeface="Arial" panose="020B0604020202020204" pitchFamily="34" charset="0"/>
                <a:ea typeface="楷体_GB2312" pitchFamily="49" charset="-122"/>
                <a:cs typeface="宋体" panose="02010600030101010101" pitchFamily="2" charset="-122"/>
              </a:rPr>
              <a:t> </a:t>
            </a:r>
            <a:r>
              <a:rPr lang="en-US" altLang="zh-CN" sz="900" noProof="1">
                <a:latin typeface="Arial" panose="020B0604020202020204" pitchFamily="34" charset="0"/>
                <a:ea typeface="楷体_GB2312" pitchFamily="49" charset="-122"/>
                <a:cs typeface="宋体" panose="02010600030101010101" pitchFamily="2" charset="-122"/>
              </a:rPr>
              <a:t>2.1</a:t>
            </a:r>
            <a:endParaRPr lang="en-US" altLang="zh-CN" sz="900" noProof="1">
              <a:latin typeface="Arial" panose="020B0604020202020204" pitchFamily="34" charset="0"/>
              <a:cs typeface="宋体" panose="02010600030101010101" pitchFamily="2" charset="-122"/>
            </a:endParaRPr>
          </a:p>
          <a:p>
            <a:pPr indent="266700" latinLnBrk="1">
              <a:lnSpc>
                <a:spcPct val="150000"/>
              </a:lnSpc>
              <a:spcAft>
                <a:spcPts val="0"/>
              </a:spcAft>
            </a:pPr>
            <a:r>
              <a:rPr lang="en-US" altLang="zh-CN" sz="900" noProof="1">
                <a:latin typeface="Arial" panose="020B0604020202020204" pitchFamily="34" charset="0"/>
                <a:ea typeface="楷体_GB2312" pitchFamily="49" charset="-122"/>
                <a:cs typeface="+mn-cs"/>
              </a:rPr>
              <a:t>Eclair</a:t>
            </a:r>
            <a:r>
              <a:rPr lang="zh-CN" altLang="en-US" sz="900" noProof="1">
                <a:latin typeface="Arial" panose="020B0604020202020204" pitchFamily="34" charset="0"/>
                <a:ea typeface="楷体_GB2312" pitchFamily="49" charset="-122"/>
                <a:cs typeface="+mn-cs"/>
              </a:rPr>
              <a:t>（松饼）</a:t>
            </a:r>
            <a:endParaRPr lang="zh-CN" altLang="zh-CN" sz="900" noProof="1">
              <a:latin typeface="宋体" panose="02010600030101010101" pitchFamily="2" charset="-122"/>
              <a:cs typeface="宋体" panose="02010600030101010101" pitchFamily="2" charset="-122"/>
            </a:endParaRPr>
          </a:p>
        </p:txBody>
      </p:sp>
      <p:sp>
        <p:nvSpPr>
          <p:cNvPr id="89" name="矩形 88"/>
          <p:cNvSpPr/>
          <p:nvPr/>
        </p:nvSpPr>
        <p:spPr>
          <a:xfrm>
            <a:off x="6386513" y="3400425"/>
            <a:ext cx="757238" cy="701675"/>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fontAlgn="base"/>
            <a:endParaRPr lang="zh-CN" altLang="en-US" sz="1800" strike="noStrike" noProof="1">
              <a:solidFill>
                <a:schemeClr val="tx1"/>
              </a:solidFill>
            </a:endParaRPr>
          </a:p>
        </p:txBody>
      </p:sp>
      <p:pic>
        <p:nvPicPr>
          <p:cNvPr id="35851" name="图片 89"/>
          <p:cNvPicPr>
            <a:picLocks noChangeAspect="1"/>
          </p:cNvPicPr>
          <p:nvPr/>
        </p:nvPicPr>
        <p:blipFill>
          <a:blip r:embed="rId6"/>
          <a:stretch>
            <a:fillRect/>
          </a:stretch>
        </p:blipFill>
        <p:spPr>
          <a:xfrm>
            <a:off x="6418263" y="3335338"/>
            <a:ext cx="755650" cy="741362"/>
          </a:xfrm>
          <a:prstGeom prst="rect">
            <a:avLst/>
          </a:prstGeom>
          <a:noFill/>
          <a:ln w="9525">
            <a:noFill/>
          </a:ln>
        </p:spPr>
      </p:pic>
      <p:sp>
        <p:nvSpPr>
          <p:cNvPr id="91" name="矩形 90"/>
          <p:cNvSpPr/>
          <p:nvPr/>
        </p:nvSpPr>
        <p:spPr>
          <a:xfrm>
            <a:off x="4279900" y="3400425"/>
            <a:ext cx="758825" cy="701675"/>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fontAlgn="base"/>
            <a:endParaRPr lang="zh-CN" altLang="en-US" sz="1800" strike="noStrike" noProof="1">
              <a:solidFill>
                <a:schemeClr val="tx1"/>
              </a:solidFill>
            </a:endParaRPr>
          </a:p>
        </p:txBody>
      </p:sp>
      <p:sp>
        <p:nvSpPr>
          <p:cNvPr id="92" name="矩形 91"/>
          <p:cNvSpPr/>
          <p:nvPr/>
        </p:nvSpPr>
        <p:spPr>
          <a:xfrm>
            <a:off x="2089150" y="3400425"/>
            <a:ext cx="757238" cy="701675"/>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fontAlgn="base"/>
            <a:endParaRPr lang="zh-CN" altLang="en-US" sz="1800" strike="noStrike" noProof="1">
              <a:solidFill>
                <a:schemeClr val="tx1"/>
              </a:solidFill>
            </a:endParaRPr>
          </a:p>
        </p:txBody>
      </p:sp>
      <p:pic>
        <p:nvPicPr>
          <p:cNvPr id="35854" name="图片 92"/>
          <p:cNvPicPr>
            <a:picLocks noChangeAspect="1"/>
          </p:cNvPicPr>
          <p:nvPr/>
        </p:nvPicPr>
        <p:blipFill>
          <a:blip r:embed="rId7"/>
          <a:stretch>
            <a:fillRect/>
          </a:stretch>
        </p:blipFill>
        <p:spPr>
          <a:xfrm>
            <a:off x="4256088" y="3446463"/>
            <a:ext cx="835025" cy="536575"/>
          </a:xfrm>
          <a:prstGeom prst="rect">
            <a:avLst/>
          </a:prstGeom>
          <a:solidFill>
            <a:schemeClr val="accent1"/>
          </a:solidFill>
          <a:ln w="9525">
            <a:noFill/>
          </a:ln>
        </p:spPr>
      </p:pic>
      <p:pic>
        <p:nvPicPr>
          <p:cNvPr id="35855" name="图片 93"/>
          <p:cNvPicPr>
            <a:picLocks noChangeAspect="1"/>
          </p:cNvPicPr>
          <p:nvPr/>
        </p:nvPicPr>
        <p:blipFill>
          <a:blip r:embed="rId8"/>
          <a:stretch>
            <a:fillRect/>
          </a:stretch>
        </p:blipFill>
        <p:spPr>
          <a:xfrm>
            <a:off x="2090738" y="3503613"/>
            <a:ext cx="812800" cy="436562"/>
          </a:xfrm>
          <a:prstGeom prst="rect">
            <a:avLst/>
          </a:prstGeom>
          <a:noFill/>
          <a:ln w="9525">
            <a:noFill/>
          </a:ln>
        </p:spPr>
      </p:pic>
      <p:sp>
        <p:nvSpPr>
          <p:cNvPr id="95" name="文本框 94"/>
          <p:cNvSpPr txBox="1"/>
          <p:nvPr/>
        </p:nvSpPr>
        <p:spPr>
          <a:xfrm>
            <a:off x="6003370" y="2926310"/>
            <a:ext cx="1476851" cy="437515"/>
          </a:xfrm>
          <a:prstGeom prst="rect">
            <a:avLst/>
          </a:prstGeom>
          <a:noFill/>
        </p:spPr>
        <p:txBody>
          <a:bodyPr wrap="square" rtlCol="0">
            <a:spAutoFit/>
            <a:scene3d>
              <a:camera prst="orthographicFront"/>
              <a:lightRig rig="threePt" dir="t"/>
            </a:scene3d>
            <a:sp3d contourW="12700"/>
          </a:bodyPr>
          <a:lstStyle/>
          <a:p>
            <a:pPr algn="ctr"/>
            <a:r>
              <a:rPr lang="en-US" altLang="zh-CN" sz="900" noProof="1">
                <a:latin typeface="Arial" panose="020B0604020202020204" pitchFamily="34" charset="0"/>
                <a:ea typeface="楷体_GB2312" pitchFamily="49" charset="-122"/>
                <a:cs typeface="宋体" panose="02010600030101010101" pitchFamily="2" charset="-122"/>
              </a:rPr>
              <a:t>Android</a:t>
            </a:r>
            <a:r>
              <a:rPr lang="zh-CN" altLang="en-US" sz="900" noProof="1">
                <a:latin typeface="Arial" panose="020B0604020202020204" pitchFamily="34" charset="0"/>
                <a:ea typeface="楷体_GB2312" pitchFamily="49" charset="-122"/>
                <a:cs typeface="宋体" panose="02010600030101010101" pitchFamily="2" charset="-122"/>
              </a:rPr>
              <a:t> </a:t>
            </a:r>
            <a:r>
              <a:rPr lang="en-US" altLang="zh-CN" sz="900" noProof="1">
                <a:latin typeface="Arial" panose="020B0604020202020204" pitchFamily="34" charset="0"/>
                <a:ea typeface="楷体_GB2312" pitchFamily="49" charset="-122"/>
                <a:cs typeface="宋体" panose="02010600030101010101" pitchFamily="2" charset="-122"/>
              </a:rPr>
              <a:t>2.2</a:t>
            </a:r>
            <a:endParaRPr lang="en-US" altLang="zh-CN" sz="900" noProof="1">
              <a:latin typeface="Arial" panose="020B0604020202020204" pitchFamily="34" charset="0"/>
              <a:cs typeface="宋体" panose="02010600030101010101" pitchFamily="2" charset="-122"/>
            </a:endParaRPr>
          </a:p>
          <a:p>
            <a:pPr indent="266700" latinLnBrk="1">
              <a:lnSpc>
                <a:spcPct val="150000"/>
              </a:lnSpc>
              <a:spcAft>
                <a:spcPts val="0"/>
              </a:spcAft>
            </a:pPr>
            <a:r>
              <a:rPr lang="en-US" altLang="zh-CN" sz="900" noProof="1">
                <a:latin typeface="Arial" panose="020B0604020202020204" pitchFamily="34" charset="0"/>
                <a:ea typeface="楷体_GB2312" pitchFamily="49" charset="-122"/>
                <a:cs typeface="宋体" panose="02010600030101010101" pitchFamily="2" charset="-122"/>
              </a:rPr>
              <a:t>Froyo</a:t>
            </a:r>
            <a:r>
              <a:rPr lang="zh-CN" altLang="zh-CN" sz="900" noProof="1">
                <a:latin typeface="Arial" panose="020B0604020202020204" pitchFamily="34" charset="0"/>
                <a:ea typeface="楷体_GB2312" pitchFamily="49" charset="-122"/>
                <a:cs typeface="Arial" panose="020B0604020202020204" pitchFamily="34" charset="0"/>
              </a:rPr>
              <a:t>（冻酸奶）</a:t>
            </a:r>
            <a:endParaRPr lang="zh-CN" altLang="zh-CN" sz="900" noProof="1">
              <a:latin typeface="宋体" panose="02010600030101010101" pitchFamily="2" charset="-122"/>
              <a:cs typeface="宋体" panose="02010600030101010101" pitchFamily="2" charset="-122"/>
            </a:endParaRPr>
          </a:p>
        </p:txBody>
      </p:sp>
      <p:sp>
        <p:nvSpPr>
          <p:cNvPr id="96" name="文本框 95"/>
          <p:cNvSpPr txBox="1"/>
          <p:nvPr/>
        </p:nvSpPr>
        <p:spPr>
          <a:xfrm>
            <a:off x="3874999" y="2936796"/>
            <a:ext cx="1586398" cy="437506"/>
          </a:xfrm>
          <a:prstGeom prst="rect">
            <a:avLst/>
          </a:prstGeom>
          <a:noFill/>
        </p:spPr>
        <p:txBody>
          <a:bodyPr wrap="square" rtlCol="0">
            <a:spAutoFit/>
            <a:scene3d>
              <a:camera prst="orthographicFront"/>
              <a:lightRig rig="threePt" dir="t"/>
            </a:scene3d>
            <a:sp3d contourW="12700"/>
          </a:bodyPr>
          <a:lstStyle/>
          <a:p>
            <a:pPr algn="ctr"/>
            <a:r>
              <a:rPr lang="en-US" altLang="zh-CN" sz="900" noProof="1">
                <a:latin typeface="Arial" panose="020B0604020202020204" pitchFamily="34" charset="0"/>
                <a:ea typeface="楷体_GB2312" pitchFamily="49" charset="-122"/>
                <a:cs typeface="宋体" panose="02010600030101010101" pitchFamily="2" charset="-122"/>
              </a:rPr>
              <a:t>Android</a:t>
            </a:r>
            <a:r>
              <a:rPr lang="zh-CN" altLang="en-US" sz="900" noProof="1">
                <a:latin typeface="Arial" panose="020B0604020202020204" pitchFamily="34" charset="0"/>
                <a:ea typeface="楷体_GB2312" pitchFamily="49" charset="-122"/>
                <a:cs typeface="宋体" panose="02010600030101010101" pitchFamily="2" charset="-122"/>
              </a:rPr>
              <a:t> </a:t>
            </a:r>
            <a:r>
              <a:rPr lang="en-US" altLang="zh-CN" sz="900" noProof="1">
                <a:latin typeface="Arial" panose="020B0604020202020204" pitchFamily="34" charset="0"/>
                <a:ea typeface="楷体_GB2312" pitchFamily="49" charset="-122"/>
                <a:cs typeface="宋体" panose="02010600030101010101" pitchFamily="2" charset="-122"/>
              </a:rPr>
              <a:t>2.3</a:t>
            </a:r>
            <a:endParaRPr lang="en-US" altLang="zh-CN" sz="900" noProof="1">
              <a:latin typeface="Arial" panose="020B0604020202020204" pitchFamily="34" charset="0"/>
              <a:cs typeface="宋体" panose="02010600030101010101" pitchFamily="2" charset="-122"/>
            </a:endParaRPr>
          </a:p>
          <a:p>
            <a:pPr indent="266700" latinLnBrk="1">
              <a:lnSpc>
                <a:spcPct val="150000"/>
              </a:lnSpc>
              <a:spcAft>
                <a:spcPts val="0"/>
              </a:spcAft>
            </a:pPr>
            <a:r>
              <a:rPr lang="en-US" altLang="zh-CN" sz="900" noProof="1">
                <a:latin typeface="Arial" panose="020B0604020202020204" pitchFamily="34" charset="0"/>
                <a:ea typeface="楷体_GB2312" pitchFamily="49" charset="-122"/>
                <a:cs typeface="宋体" panose="02010600030101010101" pitchFamily="2" charset="-122"/>
              </a:rPr>
              <a:t>Gingerbread</a:t>
            </a:r>
            <a:r>
              <a:rPr lang="zh-CN" altLang="zh-CN" sz="900" noProof="1">
                <a:latin typeface="Arial" panose="020B0604020202020204" pitchFamily="34" charset="0"/>
                <a:ea typeface="楷体_GB2312" pitchFamily="49" charset="-122"/>
                <a:cs typeface="Arial" panose="020B0604020202020204" pitchFamily="34" charset="0"/>
              </a:rPr>
              <a:t>（姜饼）</a:t>
            </a:r>
            <a:endParaRPr lang="zh-CN" altLang="zh-CN" sz="900" noProof="1">
              <a:latin typeface="宋体" panose="02010600030101010101" pitchFamily="2" charset="-122"/>
              <a:cs typeface="宋体" panose="02010600030101010101" pitchFamily="2" charset="-122"/>
            </a:endParaRPr>
          </a:p>
        </p:txBody>
      </p:sp>
      <p:sp>
        <p:nvSpPr>
          <p:cNvPr id="97" name="文本框 96"/>
          <p:cNvSpPr txBox="1"/>
          <p:nvPr/>
        </p:nvSpPr>
        <p:spPr>
          <a:xfrm>
            <a:off x="1730455" y="2961077"/>
            <a:ext cx="1586379" cy="368300"/>
          </a:xfrm>
          <a:prstGeom prst="rect">
            <a:avLst/>
          </a:prstGeom>
          <a:noFill/>
        </p:spPr>
        <p:txBody>
          <a:bodyPr wrap="square" rtlCol="0">
            <a:spAutoFit/>
            <a:scene3d>
              <a:camera prst="orthographicFront"/>
              <a:lightRig rig="threePt" dir="t"/>
            </a:scene3d>
            <a:sp3d contourW="12700"/>
          </a:bodyPr>
          <a:lstStyle/>
          <a:p>
            <a:pPr algn="ctr"/>
            <a:r>
              <a:rPr lang="en-US" altLang="zh-CN" sz="900" noProof="1">
                <a:latin typeface="Arial" panose="020B0604020202020204" pitchFamily="34" charset="0"/>
                <a:ea typeface="楷体_GB2312" pitchFamily="49" charset="-122"/>
                <a:cs typeface="宋体" panose="02010600030101010101" pitchFamily="2" charset="-122"/>
              </a:rPr>
              <a:t>Android</a:t>
            </a:r>
            <a:r>
              <a:rPr lang="zh-CN" altLang="en-US" sz="900" noProof="1">
                <a:latin typeface="Arial" panose="020B0604020202020204" pitchFamily="34" charset="0"/>
                <a:ea typeface="楷体_GB2312" pitchFamily="49" charset="-122"/>
                <a:cs typeface="宋体" panose="02010600030101010101" pitchFamily="2" charset="-122"/>
              </a:rPr>
              <a:t> </a:t>
            </a:r>
            <a:r>
              <a:rPr lang="en-US" altLang="zh-CN" sz="900" noProof="1">
                <a:latin typeface="Arial" panose="020B0604020202020204" pitchFamily="34" charset="0"/>
                <a:ea typeface="楷体_GB2312" pitchFamily="49" charset="-122"/>
                <a:cs typeface="宋体" panose="02010600030101010101" pitchFamily="2" charset="-122"/>
              </a:rPr>
              <a:t>3.0/3.1/3.2 Honeycomb</a:t>
            </a:r>
            <a:r>
              <a:rPr lang="zh-CN" altLang="en-US" sz="900" noProof="1">
                <a:latin typeface="Arial" panose="020B0604020202020204" pitchFamily="34" charset="0"/>
                <a:ea typeface="楷体_GB2312" pitchFamily="49" charset="-122"/>
                <a:cs typeface="宋体" panose="02010600030101010101" pitchFamily="2" charset="-122"/>
              </a:rPr>
              <a:t>（蜂巢</a:t>
            </a:r>
            <a:r>
              <a:rPr lang="zh-CN" altLang="en-US" sz="900" noProof="1">
                <a:latin typeface="Arial" panose="020B0604020202020204" pitchFamily="34" charset="0"/>
                <a:ea typeface="楷体_GB2312" pitchFamily="49" charset="-122"/>
                <a:cs typeface="+mn-cs"/>
              </a:rPr>
              <a:t>）</a:t>
            </a:r>
            <a:endParaRPr lang="zh-CN" altLang="zh-CN" sz="900" noProof="1">
              <a:latin typeface="宋体" panose="02010600030101010101" pitchFamily="2" charset="-122"/>
              <a:cs typeface="宋体" panose="02010600030101010101" pitchFamily="2" charset="-122"/>
            </a:endParaRPr>
          </a:p>
        </p:txBody>
      </p:sp>
      <p:sp>
        <p:nvSpPr>
          <p:cNvPr id="7" name="矩形 6"/>
          <p:cNvSpPr/>
          <p:nvPr/>
        </p:nvSpPr>
        <p:spPr>
          <a:xfrm>
            <a:off x="1597025" y="752475"/>
            <a:ext cx="2162175" cy="419100"/>
          </a:xfrm>
          <a:prstGeom prst="rect">
            <a:avLst/>
          </a:prstGeom>
        </p:spPr>
        <p:txBody>
          <a:bodyPr wrap="square">
            <a:spAutoFit/>
          </a:bodyPr>
          <a:lstStyle/>
          <a:p>
            <a:pPr marL="342900" marR="0" lvl="0" indent="-342900" algn="l" defTabSz="914400" rtl="0" eaLnBrk="0" fontAlgn="base" latinLnBrk="0" hangingPunct="0">
              <a:lnSpc>
                <a:spcPct val="150000"/>
              </a:lnSpc>
              <a:spcBef>
                <a:spcPct val="20000"/>
              </a:spcBef>
              <a:spcAft>
                <a:spcPct val="0"/>
              </a:spcAft>
              <a:buClrTx/>
              <a:buSzTx/>
              <a:buFontTx/>
              <a:buChar char="•"/>
              <a:defRPr/>
            </a:pPr>
            <a:r>
              <a:rPr kumimoji="0" lang="en-US" altLang="zh-CN" sz="1420" b="1" i="0" u="none" strike="noStrike" kern="1200" cap="none" spc="0" normalizeH="0" baseline="0" noProof="0">
                <a:ln>
                  <a:noFill/>
                </a:ln>
                <a:solidFill>
                  <a:srgbClr val="009ED6"/>
                </a:solidFill>
                <a:effectLst/>
                <a:uLnTx/>
                <a:uFillTx/>
                <a:latin typeface="+mn-lt"/>
                <a:ea typeface="+mn-ea"/>
                <a:cs typeface="+mn-cs"/>
              </a:rPr>
              <a:t>Android</a:t>
            </a:r>
            <a:r>
              <a:rPr kumimoji="0" lang="zh-CN" altLang="en-US" sz="1420" b="1" i="0" u="none" strike="noStrike" kern="1200" cap="none" spc="0" normalizeH="0" baseline="0" noProof="0">
                <a:ln>
                  <a:noFill/>
                </a:ln>
                <a:solidFill>
                  <a:srgbClr val="009ED6"/>
                </a:solidFill>
                <a:effectLst/>
                <a:uLnTx/>
                <a:uFillTx/>
                <a:latin typeface="+mn-lt"/>
                <a:ea typeface="+mn-ea"/>
                <a:cs typeface="+mn-cs"/>
              </a:rPr>
              <a:t>发展历程</a:t>
            </a:r>
          </a:p>
        </p:txBody>
      </p:sp>
      <p:pic>
        <p:nvPicPr>
          <p:cNvPr id="35860" name="图片 3" descr="华晟经世"/>
          <p:cNvPicPr>
            <a:picLocks noChangeAspect="1"/>
          </p:cNvPicPr>
          <p:nvPr/>
        </p:nvPicPr>
        <p:blipFill>
          <a:blip r:embed="rId9"/>
          <a:stretch>
            <a:fillRect/>
          </a:stretch>
        </p:blipFill>
        <p:spPr>
          <a:xfrm>
            <a:off x="7177088" y="474663"/>
            <a:ext cx="1439862" cy="334962"/>
          </a:xfrm>
          <a:prstGeom prst="rect">
            <a:avLst/>
          </a:prstGeom>
          <a:noFill/>
          <a:ln w="9525">
            <a:noFill/>
          </a:ln>
        </p:spPr>
      </p:pic>
    </p:spTree>
    <p:custDataLst>
      <p:tags r:id="rId1"/>
    </p:custDataLst>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2176463" y="1971675"/>
            <a:ext cx="715963" cy="85883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fontAlgn="base"/>
            <a:endParaRPr lang="zh-CN" altLang="en-US" sz="1800" strike="noStrike" noProof="1">
              <a:solidFill>
                <a:schemeClr val="tx1"/>
              </a:solidFill>
            </a:endParaRPr>
          </a:p>
        </p:txBody>
      </p:sp>
      <p:sp>
        <p:nvSpPr>
          <p:cNvPr id="19" name="矩形 18"/>
          <p:cNvSpPr/>
          <p:nvPr/>
        </p:nvSpPr>
        <p:spPr>
          <a:xfrm>
            <a:off x="4251325" y="1971675"/>
            <a:ext cx="717550" cy="85883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fontAlgn="base"/>
            <a:endParaRPr lang="zh-CN" altLang="en-US" sz="1800" strike="noStrike" noProof="1">
              <a:solidFill>
                <a:schemeClr val="tx1"/>
              </a:solidFill>
            </a:endParaRPr>
          </a:p>
        </p:txBody>
      </p:sp>
      <p:sp>
        <p:nvSpPr>
          <p:cNvPr id="20" name="矩形 19"/>
          <p:cNvSpPr/>
          <p:nvPr/>
        </p:nvSpPr>
        <p:spPr>
          <a:xfrm>
            <a:off x="6513513" y="1917700"/>
            <a:ext cx="717550" cy="85883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fontAlgn="base"/>
            <a:endParaRPr lang="zh-CN" altLang="en-US" sz="1800" strike="noStrike" noProof="1">
              <a:solidFill>
                <a:schemeClr val="tx1"/>
              </a:solidFill>
            </a:endParaRPr>
          </a:p>
        </p:txBody>
      </p:sp>
      <p:sp>
        <p:nvSpPr>
          <p:cNvPr id="21" name="矩形 20"/>
          <p:cNvSpPr/>
          <p:nvPr/>
        </p:nvSpPr>
        <p:spPr>
          <a:xfrm>
            <a:off x="6519863" y="3430588"/>
            <a:ext cx="717550" cy="74453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fontAlgn="base"/>
            <a:endParaRPr lang="zh-CN" altLang="en-US" sz="1800" strike="noStrike" noProof="1">
              <a:solidFill>
                <a:schemeClr val="tx1"/>
              </a:solidFill>
            </a:endParaRPr>
          </a:p>
        </p:txBody>
      </p:sp>
      <p:sp>
        <p:nvSpPr>
          <p:cNvPr id="22" name="矩形 21"/>
          <p:cNvSpPr/>
          <p:nvPr/>
        </p:nvSpPr>
        <p:spPr>
          <a:xfrm>
            <a:off x="4305300" y="3430588"/>
            <a:ext cx="717550" cy="74453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fontAlgn="base"/>
            <a:endParaRPr lang="zh-CN" altLang="en-US" sz="1800" strike="noStrike" noProof="1">
              <a:solidFill>
                <a:schemeClr val="tx1"/>
              </a:solidFill>
            </a:endParaRPr>
          </a:p>
        </p:txBody>
      </p:sp>
      <p:sp>
        <p:nvSpPr>
          <p:cNvPr id="23" name="矩形 22"/>
          <p:cNvSpPr/>
          <p:nvPr/>
        </p:nvSpPr>
        <p:spPr>
          <a:xfrm>
            <a:off x="2168525" y="3430588"/>
            <a:ext cx="717550" cy="74453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fontAlgn="base"/>
            <a:endParaRPr lang="zh-CN" altLang="en-US" sz="1800" strike="noStrike" noProof="1">
              <a:solidFill>
                <a:schemeClr val="tx1"/>
              </a:solidFill>
            </a:endParaRPr>
          </a:p>
        </p:txBody>
      </p:sp>
      <p:sp>
        <p:nvSpPr>
          <p:cNvPr id="31" name="文本框 30"/>
          <p:cNvSpPr txBox="1"/>
          <p:nvPr/>
        </p:nvSpPr>
        <p:spPr>
          <a:xfrm>
            <a:off x="4050675" y="2990452"/>
            <a:ext cx="1361516" cy="368300"/>
          </a:xfrm>
          <a:prstGeom prst="rect">
            <a:avLst/>
          </a:prstGeom>
          <a:noFill/>
        </p:spPr>
        <p:txBody>
          <a:bodyPr wrap="square" rtlCol="0">
            <a:spAutoFit/>
            <a:scene3d>
              <a:camera prst="orthographicFront"/>
              <a:lightRig rig="threePt" dir="t"/>
            </a:scene3d>
            <a:sp3d contourW="12700"/>
          </a:bodyPr>
          <a:lstStyle/>
          <a:p>
            <a:pPr algn="ctr"/>
            <a:r>
              <a:rPr lang="en-US" altLang="zh-CN" sz="900" noProof="1">
                <a:latin typeface="Arial" panose="020B0604020202020204" pitchFamily="34" charset="0"/>
                <a:ea typeface="楷体_GB2312" pitchFamily="49" charset="-122"/>
                <a:cs typeface="宋体" panose="02010600030101010101" pitchFamily="2" charset="-122"/>
              </a:rPr>
              <a:t>Android</a:t>
            </a:r>
            <a:r>
              <a:rPr lang="zh-CN" altLang="en-US" sz="900" noProof="1">
                <a:latin typeface="Arial" panose="020B0604020202020204" pitchFamily="34" charset="0"/>
                <a:ea typeface="楷体_GB2312" pitchFamily="49" charset="-122"/>
                <a:cs typeface="宋体" panose="02010600030101010101" pitchFamily="2" charset="-122"/>
              </a:rPr>
              <a:t> </a:t>
            </a:r>
            <a:r>
              <a:rPr lang="en-US" altLang="zh-CN" sz="900" noProof="1">
                <a:latin typeface="Arial" panose="020B0604020202020204" pitchFamily="34" charset="0"/>
                <a:ea typeface="楷体_GB2312" pitchFamily="49" charset="-122"/>
                <a:cs typeface="宋体" panose="02010600030101010101" pitchFamily="2" charset="-122"/>
              </a:rPr>
              <a:t>6.X</a:t>
            </a:r>
            <a:endParaRPr lang="en-US" altLang="zh-CN" sz="900" noProof="1">
              <a:latin typeface="Arial" panose="020B0604020202020204" pitchFamily="34" charset="0"/>
              <a:cs typeface="宋体" panose="02010600030101010101" pitchFamily="2" charset="-122"/>
            </a:endParaRPr>
          </a:p>
          <a:p>
            <a:r>
              <a:rPr lang="en-US" altLang="zh-CN" sz="900" noProof="1">
                <a:latin typeface="Arial" panose="020B0604020202020204" pitchFamily="34" charset="0"/>
                <a:ea typeface="楷体_GB2312" pitchFamily="49" charset="-122"/>
                <a:cs typeface="+mn-cs"/>
              </a:rPr>
              <a:t>Marshmallow</a:t>
            </a:r>
            <a:r>
              <a:rPr lang="zh-CN" altLang="en-US" sz="900" noProof="1">
                <a:latin typeface="Arial" panose="020B0604020202020204" pitchFamily="34" charset="0"/>
                <a:ea typeface="楷体_GB2312" pitchFamily="49" charset="-122"/>
                <a:cs typeface="+mn-cs"/>
              </a:rPr>
              <a:t>（棉花糖）</a:t>
            </a:r>
            <a:endParaRPr lang="zh-CN" altLang="en-US" sz="900" noProof="1"/>
          </a:p>
        </p:txBody>
      </p:sp>
      <p:sp>
        <p:nvSpPr>
          <p:cNvPr id="32" name="文本框 31"/>
          <p:cNvSpPr txBox="1"/>
          <p:nvPr/>
        </p:nvSpPr>
        <p:spPr>
          <a:xfrm>
            <a:off x="1744266" y="1602339"/>
            <a:ext cx="1884521" cy="506735"/>
          </a:xfrm>
          <a:prstGeom prst="rect">
            <a:avLst/>
          </a:prstGeom>
          <a:noFill/>
        </p:spPr>
        <p:txBody>
          <a:bodyPr wrap="square" rtlCol="0">
            <a:spAutoFit/>
            <a:scene3d>
              <a:camera prst="orthographicFront"/>
              <a:lightRig rig="threePt" dir="t"/>
            </a:scene3d>
            <a:sp3d contourW="12700"/>
          </a:bodyPr>
          <a:lstStyle/>
          <a:p>
            <a:pPr algn="ctr"/>
            <a:r>
              <a:rPr lang="en-US" altLang="zh-CN" sz="900" noProof="1">
                <a:latin typeface="Arial" panose="020B0604020202020204" pitchFamily="34" charset="0"/>
                <a:ea typeface="楷体_GB2312" pitchFamily="49" charset="-122"/>
                <a:cs typeface="宋体" panose="02010600030101010101" pitchFamily="2" charset="-122"/>
              </a:rPr>
              <a:t>Android</a:t>
            </a:r>
            <a:r>
              <a:rPr lang="zh-CN" altLang="en-US" sz="900" noProof="1">
                <a:latin typeface="Arial" panose="020B0604020202020204" pitchFamily="34" charset="0"/>
                <a:ea typeface="楷体_GB2312" pitchFamily="49" charset="-122"/>
                <a:cs typeface="宋体" panose="02010600030101010101" pitchFamily="2" charset="-122"/>
              </a:rPr>
              <a:t> </a:t>
            </a:r>
            <a:r>
              <a:rPr lang="en-US" altLang="zh-CN" sz="900" noProof="1">
                <a:latin typeface="Arial" panose="020B0604020202020204" pitchFamily="34" charset="0"/>
                <a:ea typeface="楷体_GB2312" pitchFamily="49" charset="-122"/>
                <a:cs typeface="宋体" panose="02010600030101010101" pitchFamily="2" charset="-122"/>
              </a:rPr>
              <a:t>4.0</a:t>
            </a:r>
            <a:endParaRPr lang="en-US" altLang="zh-CN" sz="900" noProof="1">
              <a:latin typeface="Arial" panose="020B0604020202020204" pitchFamily="34" charset="0"/>
              <a:cs typeface="宋体" panose="02010600030101010101" pitchFamily="2" charset="-122"/>
            </a:endParaRPr>
          </a:p>
          <a:p>
            <a:pPr algn="ctr"/>
            <a:r>
              <a:rPr lang="de-DE" altLang="zh-CN" sz="900" noProof="1">
                <a:latin typeface="Arial" panose="020B0604020202020204" pitchFamily="34" charset="0"/>
                <a:ea typeface="楷体_GB2312" pitchFamily="49" charset="-122"/>
                <a:cs typeface="+mn-cs"/>
              </a:rPr>
              <a:t>Ice Cream Sandwich</a:t>
            </a:r>
            <a:r>
              <a:rPr lang="zh-CN" altLang="de-DE" sz="900" noProof="1">
                <a:latin typeface="Arial" panose="020B0604020202020204" pitchFamily="34" charset="0"/>
                <a:ea typeface="楷体_GB2312" pitchFamily="49" charset="-122"/>
                <a:cs typeface="+mn-cs"/>
              </a:rPr>
              <a:t>（冰激凌三明治）</a:t>
            </a:r>
            <a:endParaRPr lang="en-US" altLang="zh-CN" sz="900" noProof="1"/>
          </a:p>
        </p:txBody>
      </p:sp>
      <p:pic>
        <p:nvPicPr>
          <p:cNvPr id="36873" name="图片 34"/>
          <p:cNvPicPr>
            <a:picLocks noChangeAspect="1"/>
          </p:cNvPicPr>
          <p:nvPr/>
        </p:nvPicPr>
        <p:blipFill>
          <a:blip r:embed="rId3"/>
          <a:stretch>
            <a:fillRect/>
          </a:stretch>
        </p:blipFill>
        <p:spPr>
          <a:xfrm>
            <a:off x="2227263" y="2119313"/>
            <a:ext cx="665162" cy="557212"/>
          </a:xfrm>
          <a:prstGeom prst="rect">
            <a:avLst/>
          </a:prstGeom>
          <a:noFill/>
          <a:ln w="9525">
            <a:noFill/>
          </a:ln>
        </p:spPr>
      </p:pic>
      <p:sp>
        <p:nvSpPr>
          <p:cNvPr id="36" name="文本框 35"/>
          <p:cNvSpPr txBox="1"/>
          <p:nvPr/>
        </p:nvSpPr>
        <p:spPr>
          <a:xfrm>
            <a:off x="3721180" y="1612821"/>
            <a:ext cx="2003107" cy="368300"/>
          </a:xfrm>
          <a:prstGeom prst="rect">
            <a:avLst/>
          </a:prstGeom>
          <a:noFill/>
        </p:spPr>
        <p:txBody>
          <a:bodyPr wrap="square" rtlCol="0">
            <a:spAutoFit/>
            <a:scene3d>
              <a:camera prst="orthographicFront"/>
              <a:lightRig rig="threePt" dir="t"/>
            </a:scene3d>
            <a:sp3d contourW="12700"/>
          </a:bodyPr>
          <a:lstStyle/>
          <a:p>
            <a:pPr algn="ctr">
              <a:buClrTx/>
              <a:buSzTx/>
              <a:buFontTx/>
            </a:pPr>
            <a:r>
              <a:rPr lang="en-US" altLang="zh-CN" sz="900" noProof="1">
                <a:latin typeface="Arial" panose="020B0604020202020204" pitchFamily="34" charset="0"/>
                <a:ea typeface="楷体_GB2312" pitchFamily="49" charset="-122"/>
                <a:cs typeface="宋体" panose="02010600030101010101" pitchFamily="2" charset="-122"/>
              </a:rPr>
              <a:t>Android 4.1/4.2/4.3 </a:t>
            </a:r>
            <a:endParaRPr lang="en-US" altLang="zh-CN" sz="900" noProof="1">
              <a:latin typeface="Arial" panose="020B0604020202020204" pitchFamily="34" charset="0"/>
              <a:cs typeface="宋体" panose="02010600030101010101" pitchFamily="2" charset="-122"/>
            </a:endParaRPr>
          </a:p>
          <a:p>
            <a:pPr algn="ctr">
              <a:buClrTx/>
              <a:buSzTx/>
              <a:buFontTx/>
            </a:pPr>
            <a:r>
              <a:rPr lang="en-US" altLang="zh-CN" sz="900" noProof="1">
                <a:latin typeface="Arial" panose="020B0604020202020204" pitchFamily="34" charset="0"/>
                <a:ea typeface="楷体_GB2312" pitchFamily="49" charset="-122"/>
                <a:cs typeface="宋体" panose="02010600030101010101" pitchFamily="2" charset="-122"/>
              </a:rPr>
              <a:t>Jelly Bean（果冻豆</a:t>
            </a:r>
            <a:r>
              <a:rPr lang="zh-CN" altLang="en-US" sz="900" noProof="1">
                <a:latin typeface="Arial" panose="020B0604020202020204" pitchFamily="34" charset="0"/>
                <a:ea typeface="楷体_GB2312" pitchFamily="49" charset="-122"/>
                <a:cs typeface="+mn-cs"/>
              </a:rPr>
              <a:t>）</a:t>
            </a:r>
            <a:endParaRPr lang="zh-CN" altLang="zh-CN" sz="900" noProof="1">
              <a:latin typeface="宋体" panose="02010600030101010101" pitchFamily="2" charset="-122"/>
              <a:cs typeface="宋体" panose="02010600030101010101" pitchFamily="2" charset="-122"/>
            </a:endParaRPr>
          </a:p>
        </p:txBody>
      </p:sp>
      <p:pic>
        <p:nvPicPr>
          <p:cNvPr id="36875" name="图片 37"/>
          <p:cNvPicPr>
            <a:picLocks noChangeAspect="1"/>
          </p:cNvPicPr>
          <p:nvPr/>
        </p:nvPicPr>
        <p:blipFill>
          <a:blip r:embed="rId4"/>
          <a:stretch>
            <a:fillRect/>
          </a:stretch>
        </p:blipFill>
        <p:spPr>
          <a:xfrm>
            <a:off x="4381500" y="2043113"/>
            <a:ext cx="587375" cy="733425"/>
          </a:xfrm>
          <a:prstGeom prst="rect">
            <a:avLst/>
          </a:prstGeom>
          <a:noFill/>
          <a:ln w="9525">
            <a:noFill/>
          </a:ln>
        </p:spPr>
      </p:pic>
      <p:sp>
        <p:nvSpPr>
          <p:cNvPr id="39" name="文本框 38"/>
          <p:cNvSpPr txBox="1"/>
          <p:nvPr/>
        </p:nvSpPr>
        <p:spPr>
          <a:xfrm>
            <a:off x="5721906" y="1586619"/>
            <a:ext cx="2289334" cy="368300"/>
          </a:xfrm>
          <a:prstGeom prst="rect">
            <a:avLst/>
          </a:prstGeom>
          <a:noFill/>
        </p:spPr>
        <p:txBody>
          <a:bodyPr wrap="square" rtlCol="0">
            <a:spAutoFit/>
            <a:scene3d>
              <a:camera prst="orthographicFront"/>
              <a:lightRig rig="threePt" dir="t"/>
            </a:scene3d>
            <a:sp3d contourW="12700"/>
          </a:bodyPr>
          <a:lstStyle/>
          <a:p>
            <a:pPr algn="ctr">
              <a:buClrTx/>
              <a:buSzTx/>
              <a:buFontTx/>
            </a:pPr>
            <a:r>
              <a:rPr lang="en-US" altLang="zh-CN" sz="900" noProof="1">
                <a:latin typeface="Arial" panose="020B0604020202020204" pitchFamily="34" charset="0"/>
                <a:ea typeface="楷体_GB2312" pitchFamily="49" charset="-122"/>
                <a:cs typeface="宋体" panose="02010600030101010101" pitchFamily="2" charset="-122"/>
              </a:rPr>
              <a:t>Android 4.4</a:t>
            </a:r>
            <a:endParaRPr lang="en-US" altLang="zh-CN" sz="900" noProof="1">
              <a:latin typeface="Arial" panose="020B0604020202020204" pitchFamily="34" charset="0"/>
              <a:cs typeface="宋体" panose="02010600030101010101" pitchFamily="2" charset="-122"/>
            </a:endParaRPr>
          </a:p>
          <a:p>
            <a:pPr algn="ctr">
              <a:buClrTx/>
              <a:buSzTx/>
              <a:buFontTx/>
            </a:pPr>
            <a:r>
              <a:rPr lang="en-US" altLang="zh-CN" sz="900" noProof="1">
                <a:latin typeface="Arial" panose="020B0604020202020204" pitchFamily="34" charset="0"/>
                <a:ea typeface="楷体_GB2312" pitchFamily="49" charset="-122"/>
                <a:cs typeface="宋体" panose="02010600030101010101" pitchFamily="2" charset="-122"/>
              </a:rPr>
              <a:t>  KitKat（奇巧巧克力）</a:t>
            </a:r>
            <a:endParaRPr lang="en-US" altLang="zh-CN" sz="900" noProof="1">
              <a:latin typeface="Arial" panose="020B0604020202020204" pitchFamily="34" charset="0"/>
              <a:cs typeface="宋体" panose="02010600030101010101" pitchFamily="2" charset="-122"/>
            </a:endParaRPr>
          </a:p>
        </p:txBody>
      </p:sp>
      <p:pic>
        <p:nvPicPr>
          <p:cNvPr id="36877" name="图片 41"/>
          <p:cNvPicPr>
            <a:picLocks noChangeAspect="1"/>
          </p:cNvPicPr>
          <p:nvPr/>
        </p:nvPicPr>
        <p:blipFill>
          <a:blip r:embed="rId5"/>
          <a:stretch>
            <a:fillRect/>
          </a:stretch>
        </p:blipFill>
        <p:spPr>
          <a:xfrm>
            <a:off x="6577013" y="2152650"/>
            <a:ext cx="654050" cy="447675"/>
          </a:xfrm>
          <a:prstGeom prst="rect">
            <a:avLst/>
          </a:prstGeom>
          <a:noFill/>
          <a:ln w="9525">
            <a:noFill/>
          </a:ln>
        </p:spPr>
      </p:pic>
      <p:sp>
        <p:nvSpPr>
          <p:cNvPr id="45" name="文本框 44"/>
          <p:cNvSpPr txBox="1"/>
          <p:nvPr/>
        </p:nvSpPr>
        <p:spPr>
          <a:xfrm>
            <a:off x="6116242" y="2965564"/>
            <a:ext cx="1267903" cy="645160"/>
          </a:xfrm>
          <a:prstGeom prst="rect">
            <a:avLst/>
          </a:prstGeom>
          <a:noFill/>
        </p:spPr>
        <p:txBody>
          <a:bodyPr wrap="square" rtlCol="0">
            <a:spAutoFit/>
            <a:scene3d>
              <a:camera prst="orthographicFront"/>
              <a:lightRig rig="threePt" dir="t"/>
            </a:scene3d>
            <a:sp3d contourW="12700"/>
          </a:bodyPr>
          <a:lstStyle/>
          <a:p>
            <a:pPr algn="ctr"/>
            <a:r>
              <a:rPr lang="en-US" altLang="zh-CN" sz="900" noProof="1">
                <a:latin typeface="Arial" panose="020B0604020202020204" pitchFamily="34" charset="0"/>
                <a:ea typeface="楷体_GB2312" pitchFamily="49" charset="-122"/>
                <a:cs typeface="宋体" panose="02010600030101010101" pitchFamily="2" charset="-122"/>
              </a:rPr>
              <a:t>Android</a:t>
            </a:r>
            <a:r>
              <a:rPr lang="zh-CN" altLang="en-US" sz="900" noProof="1">
                <a:latin typeface="Arial" panose="020B0604020202020204" pitchFamily="34" charset="0"/>
                <a:ea typeface="楷体_GB2312" pitchFamily="49" charset="-122"/>
                <a:cs typeface="宋体" panose="02010600030101010101" pitchFamily="2" charset="-122"/>
              </a:rPr>
              <a:t> </a:t>
            </a:r>
            <a:r>
              <a:rPr lang="en-US" altLang="zh-CN" sz="900" noProof="1">
                <a:latin typeface="Arial" panose="020B0604020202020204" pitchFamily="34" charset="0"/>
                <a:ea typeface="楷体_GB2312" pitchFamily="49" charset="-122"/>
                <a:cs typeface="宋体" panose="02010600030101010101" pitchFamily="2" charset="-122"/>
              </a:rPr>
              <a:t>5.X</a:t>
            </a:r>
            <a:endParaRPr lang="en-US" altLang="zh-CN" sz="900" noProof="1">
              <a:latin typeface="Arial" panose="020B0604020202020204" pitchFamily="34" charset="0"/>
              <a:cs typeface="宋体" panose="02010600030101010101" pitchFamily="2" charset="-122"/>
            </a:endParaRPr>
          </a:p>
          <a:p>
            <a:pPr indent="266700" latinLnBrk="1">
              <a:lnSpc>
                <a:spcPct val="150000"/>
              </a:lnSpc>
              <a:spcAft>
                <a:spcPts val="0"/>
              </a:spcAft>
            </a:pPr>
            <a:r>
              <a:rPr lang="en-US" altLang="zh-CN" sz="900" noProof="1">
                <a:latin typeface="PingFang SC" charset="-122"/>
                <a:ea typeface="楷体_GB2312" pitchFamily="49" charset="-122"/>
                <a:cs typeface="+mn-cs"/>
              </a:rPr>
              <a:t>Lollipop</a:t>
            </a:r>
            <a:r>
              <a:rPr lang="zh-CN" altLang="en-US" sz="900" noProof="1">
                <a:latin typeface="PingFang SC" charset="-122"/>
                <a:ea typeface="楷体_GB2312" pitchFamily="49" charset="-122"/>
                <a:cs typeface="+mn-cs"/>
              </a:rPr>
              <a:t>（棒棒糖）</a:t>
            </a:r>
            <a:endParaRPr lang="zh-CN" altLang="zh-CN" sz="900" noProof="1">
              <a:latin typeface="宋体" panose="02010600030101010101" pitchFamily="2" charset="-122"/>
              <a:cs typeface="宋体" panose="02010600030101010101" pitchFamily="2" charset="-122"/>
            </a:endParaRPr>
          </a:p>
        </p:txBody>
      </p:sp>
      <p:pic>
        <p:nvPicPr>
          <p:cNvPr id="36879" name="图片 45"/>
          <p:cNvPicPr>
            <a:picLocks noChangeAspect="1"/>
          </p:cNvPicPr>
          <p:nvPr/>
        </p:nvPicPr>
        <p:blipFill>
          <a:blip r:embed="rId6"/>
          <a:stretch>
            <a:fillRect/>
          </a:stretch>
        </p:blipFill>
        <p:spPr>
          <a:xfrm>
            <a:off x="6650038" y="3430588"/>
            <a:ext cx="541337" cy="693737"/>
          </a:xfrm>
          <a:prstGeom prst="rect">
            <a:avLst/>
          </a:prstGeom>
          <a:noFill/>
          <a:ln w="9525">
            <a:noFill/>
          </a:ln>
        </p:spPr>
      </p:pic>
      <p:pic>
        <p:nvPicPr>
          <p:cNvPr id="36880" name="图片 46"/>
          <p:cNvPicPr>
            <a:picLocks noChangeAspect="1"/>
          </p:cNvPicPr>
          <p:nvPr/>
        </p:nvPicPr>
        <p:blipFill>
          <a:blip r:embed="rId7"/>
          <a:stretch>
            <a:fillRect/>
          </a:stretch>
        </p:blipFill>
        <p:spPr>
          <a:xfrm>
            <a:off x="4360863" y="3462338"/>
            <a:ext cx="639762" cy="704850"/>
          </a:xfrm>
          <a:prstGeom prst="rect">
            <a:avLst/>
          </a:prstGeom>
          <a:noFill/>
          <a:ln w="9525">
            <a:noFill/>
          </a:ln>
        </p:spPr>
      </p:pic>
      <p:sp>
        <p:nvSpPr>
          <p:cNvPr id="49" name="文本框 48"/>
          <p:cNvSpPr txBox="1"/>
          <p:nvPr/>
        </p:nvSpPr>
        <p:spPr>
          <a:xfrm>
            <a:off x="1977285" y="3009005"/>
            <a:ext cx="1361526" cy="368300"/>
          </a:xfrm>
          <a:prstGeom prst="rect">
            <a:avLst/>
          </a:prstGeom>
          <a:noFill/>
        </p:spPr>
        <p:txBody>
          <a:bodyPr wrap="square" rtlCol="0">
            <a:spAutoFit/>
            <a:scene3d>
              <a:camera prst="orthographicFront"/>
              <a:lightRig rig="threePt" dir="t"/>
            </a:scene3d>
            <a:sp3d contourW="12700"/>
          </a:bodyPr>
          <a:lstStyle/>
          <a:p>
            <a:pPr algn="ctr"/>
            <a:r>
              <a:rPr lang="en-US" altLang="zh-CN" sz="900" noProof="1">
                <a:latin typeface="Arial" panose="020B0604020202020204" pitchFamily="34" charset="0"/>
                <a:ea typeface="楷体_GB2312" pitchFamily="49" charset="-122"/>
                <a:cs typeface="宋体" panose="02010600030101010101" pitchFamily="2" charset="-122"/>
              </a:rPr>
              <a:t>Android</a:t>
            </a:r>
            <a:r>
              <a:rPr lang="zh-CN" altLang="en-US" sz="900" noProof="1">
                <a:latin typeface="Arial" panose="020B0604020202020204" pitchFamily="34" charset="0"/>
                <a:ea typeface="楷体_GB2312" pitchFamily="49" charset="-122"/>
                <a:cs typeface="宋体" panose="02010600030101010101" pitchFamily="2" charset="-122"/>
              </a:rPr>
              <a:t> </a:t>
            </a:r>
            <a:r>
              <a:rPr lang="en-US" altLang="zh-CN" sz="900" noProof="1">
                <a:latin typeface="Arial" panose="020B0604020202020204" pitchFamily="34" charset="0"/>
                <a:ea typeface="楷体_GB2312" pitchFamily="49" charset="-122"/>
                <a:cs typeface="宋体" panose="02010600030101010101" pitchFamily="2" charset="-122"/>
              </a:rPr>
              <a:t>7.X</a:t>
            </a:r>
            <a:endParaRPr lang="en-US" altLang="zh-CN" sz="900" noProof="1">
              <a:latin typeface="Arial" panose="020B0604020202020204" pitchFamily="34" charset="0"/>
              <a:cs typeface="宋体" panose="02010600030101010101" pitchFamily="2" charset="-122"/>
            </a:endParaRPr>
          </a:p>
          <a:p>
            <a:pPr algn="ctr"/>
            <a:r>
              <a:rPr lang="en-US" altLang="zh-CN" sz="900" noProof="1">
                <a:latin typeface="PingFang SC" charset="-122"/>
                <a:ea typeface="楷体_GB2312" pitchFamily="49" charset="-122"/>
                <a:cs typeface="+mn-cs"/>
              </a:rPr>
              <a:t>Nougat</a:t>
            </a:r>
            <a:r>
              <a:rPr lang="zh-CN" altLang="en-US" sz="900" noProof="1">
                <a:latin typeface="PingFang SC" charset="-122"/>
                <a:ea typeface="楷体_GB2312" pitchFamily="49" charset="-122"/>
                <a:cs typeface="+mn-cs"/>
              </a:rPr>
              <a:t>（牛轧糖）</a:t>
            </a:r>
            <a:endParaRPr lang="zh-CN" altLang="en-US" sz="900" noProof="1"/>
          </a:p>
        </p:txBody>
      </p:sp>
      <p:pic>
        <p:nvPicPr>
          <p:cNvPr id="36882" name="图片 52"/>
          <p:cNvPicPr>
            <a:picLocks noChangeAspect="1"/>
          </p:cNvPicPr>
          <p:nvPr/>
        </p:nvPicPr>
        <p:blipFill>
          <a:blip r:embed="rId8"/>
          <a:stretch>
            <a:fillRect/>
          </a:stretch>
        </p:blipFill>
        <p:spPr>
          <a:xfrm>
            <a:off x="2282825" y="3586163"/>
            <a:ext cx="579438" cy="552450"/>
          </a:xfrm>
          <a:prstGeom prst="rect">
            <a:avLst/>
          </a:prstGeom>
          <a:noFill/>
          <a:ln w="9525">
            <a:noFill/>
          </a:ln>
        </p:spPr>
      </p:pic>
      <p:sp>
        <p:nvSpPr>
          <p:cNvPr id="7" name="矩形 6"/>
          <p:cNvSpPr/>
          <p:nvPr/>
        </p:nvSpPr>
        <p:spPr>
          <a:xfrm>
            <a:off x="1825625" y="636588"/>
            <a:ext cx="2073275" cy="419100"/>
          </a:xfrm>
          <a:prstGeom prst="rect">
            <a:avLst/>
          </a:prstGeom>
        </p:spPr>
        <p:txBody>
          <a:bodyPr wrap="square">
            <a:spAutoFit/>
          </a:bodyPr>
          <a:lstStyle/>
          <a:p>
            <a:pPr marL="342900" marR="0" lvl="0" indent="-342900" algn="l" defTabSz="914400" rtl="0" eaLnBrk="0" fontAlgn="base" latinLnBrk="0" hangingPunct="0">
              <a:lnSpc>
                <a:spcPct val="150000"/>
              </a:lnSpc>
              <a:spcBef>
                <a:spcPct val="20000"/>
              </a:spcBef>
              <a:spcAft>
                <a:spcPct val="0"/>
              </a:spcAft>
              <a:buClrTx/>
              <a:buSzTx/>
              <a:buFontTx/>
              <a:buChar char="•"/>
              <a:defRPr/>
            </a:pPr>
            <a:r>
              <a:rPr kumimoji="0" lang="en-US" altLang="zh-CN" sz="1420" b="1" i="0" u="none" strike="noStrike" kern="1200" cap="none" spc="0" normalizeH="0" baseline="0" noProof="0">
                <a:ln>
                  <a:noFill/>
                </a:ln>
                <a:solidFill>
                  <a:srgbClr val="009ED6"/>
                </a:solidFill>
                <a:effectLst/>
                <a:uLnTx/>
                <a:uFillTx/>
                <a:latin typeface="+mn-lt"/>
                <a:ea typeface="+mn-ea"/>
                <a:cs typeface="+mn-cs"/>
              </a:rPr>
              <a:t>Android</a:t>
            </a:r>
            <a:r>
              <a:rPr kumimoji="0" lang="zh-CN" altLang="en-US" sz="1420" b="1" i="0" u="none" strike="noStrike" kern="1200" cap="none" spc="0" normalizeH="0" baseline="0" noProof="0">
                <a:ln>
                  <a:noFill/>
                </a:ln>
                <a:solidFill>
                  <a:srgbClr val="009ED6"/>
                </a:solidFill>
                <a:effectLst/>
                <a:uLnTx/>
                <a:uFillTx/>
                <a:latin typeface="+mn-lt"/>
                <a:ea typeface="+mn-ea"/>
                <a:cs typeface="+mn-cs"/>
              </a:rPr>
              <a:t>发展历程</a:t>
            </a:r>
          </a:p>
        </p:txBody>
      </p:sp>
      <p:pic>
        <p:nvPicPr>
          <p:cNvPr id="36884" name="图片 3" descr="华晟经世"/>
          <p:cNvPicPr>
            <a:picLocks noChangeAspect="1"/>
          </p:cNvPicPr>
          <p:nvPr/>
        </p:nvPicPr>
        <p:blipFill>
          <a:blip r:embed="rId9"/>
          <a:stretch>
            <a:fillRect/>
          </a:stretch>
        </p:blipFill>
        <p:spPr>
          <a:xfrm>
            <a:off x="7177088" y="474663"/>
            <a:ext cx="1439862" cy="334962"/>
          </a:xfrm>
          <a:prstGeom prst="rect">
            <a:avLst/>
          </a:prstGeom>
          <a:noFill/>
          <a:ln w="9525">
            <a:noFill/>
          </a:ln>
        </p:spPr>
      </p:pic>
    </p:spTree>
    <p:custDataLst>
      <p:tags r:id="rId1"/>
    </p:custDataLst>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3305175" y="2241550"/>
            <a:ext cx="717550" cy="857250"/>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fontAlgn="base"/>
            <a:endParaRPr lang="zh-CN" altLang="en-US" sz="1800" strike="noStrike" noProof="1">
              <a:solidFill>
                <a:schemeClr val="tx1"/>
              </a:solidFill>
            </a:endParaRPr>
          </a:p>
        </p:txBody>
      </p:sp>
      <p:sp>
        <p:nvSpPr>
          <p:cNvPr id="19" name="矩形 18"/>
          <p:cNvSpPr/>
          <p:nvPr/>
        </p:nvSpPr>
        <p:spPr>
          <a:xfrm>
            <a:off x="5381625" y="2241550"/>
            <a:ext cx="717550" cy="857250"/>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fontAlgn="base"/>
            <a:endParaRPr lang="zh-CN" altLang="en-US" sz="1800" strike="noStrike" noProof="1">
              <a:solidFill>
                <a:schemeClr val="tx1"/>
              </a:solidFill>
            </a:endParaRPr>
          </a:p>
        </p:txBody>
      </p:sp>
      <p:sp>
        <p:nvSpPr>
          <p:cNvPr id="32" name="文本框 31"/>
          <p:cNvSpPr txBox="1"/>
          <p:nvPr/>
        </p:nvSpPr>
        <p:spPr>
          <a:xfrm>
            <a:off x="2874407" y="1871417"/>
            <a:ext cx="1884521" cy="368300"/>
          </a:xfrm>
          <a:prstGeom prst="rect">
            <a:avLst/>
          </a:prstGeom>
          <a:noFill/>
        </p:spPr>
        <p:txBody>
          <a:bodyPr wrap="square" rtlCol="0">
            <a:spAutoFit/>
            <a:scene3d>
              <a:camera prst="orthographicFront"/>
              <a:lightRig rig="threePt" dir="t"/>
            </a:scene3d>
            <a:sp3d contourW="12700"/>
          </a:bodyPr>
          <a:lstStyle/>
          <a:p>
            <a:pPr algn="ctr"/>
            <a:r>
              <a:rPr lang="en-US" altLang="zh-CN" sz="900" noProof="1">
                <a:latin typeface="Arial" panose="020B0604020202020204" pitchFamily="34" charset="0"/>
                <a:ea typeface="楷体_GB2312" pitchFamily="49" charset="-122"/>
                <a:cs typeface="宋体" panose="02010600030101010101" pitchFamily="2" charset="-122"/>
              </a:rPr>
              <a:t>Android</a:t>
            </a:r>
            <a:r>
              <a:rPr lang="zh-CN" altLang="en-US" sz="900" noProof="1">
                <a:latin typeface="Arial" panose="020B0604020202020204" pitchFamily="34" charset="0"/>
                <a:ea typeface="楷体_GB2312" pitchFamily="49" charset="-122"/>
                <a:cs typeface="宋体" panose="02010600030101010101" pitchFamily="2" charset="-122"/>
              </a:rPr>
              <a:t> </a:t>
            </a:r>
            <a:r>
              <a:rPr lang="en-US" altLang="zh-CN" sz="900" noProof="1">
                <a:latin typeface="Arial" panose="020B0604020202020204" pitchFamily="34" charset="0"/>
                <a:ea typeface="楷体_GB2312" pitchFamily="49" charset="-122"/>
                <a:cs typeface="宋体" panose="02010600030101010101" pitchFamily="2" charset="-122"/>
              </a:rPr>
              <a:t>8.0</a:t>
            </a:r>
            <a:endParaRPr lang="en-US" altLang="zh-CN" sz="900" noProof="1">
              <a:latin typeface="Arial" panose="020B0604020202020204" pitchFamily="34" charset="0"/>
              <a:cs typeface="宋体" panose="02010600030101010101" pitchFamily="2" charset="-122"/>
            </a:endParaRPr>
          </a:p>
          <a:p>
            <a:pPr algn="ctr"/>
            <a:r>
              <a:rPr sz="900" noProof="1">
                <a:latin typeface="Arial" panose="020B0604020202020204" pitchFamily="34" charset="0"/>
                <a:ea typeface="楷体_GB2312" pitchFamily="49" charset="-122"/>
                <a:cs typeface="+mn-cs"/>
              </a:rPr>
              <a:t>Oreo</a:t>
            </a:r>
            <a:r>
              <a:rPr lang="zh-CN" sz="900" noProof="1">
                <a:latin typeface="Arial" panose="020B0604020202020204" pitchFamily="34" charset="0"/>
                <a:ea typeface="楷体_GB2312" pitchFamily="49" charset="-122"/>
                <a:cs typeface="+mn-cs"/>
              </a:rPr>
              <a:t>（</a:t>
            </a:r>
            <a:r>
              <a:rPr sz="900" noProof="1">
                <a:latin typeface="Arial" panose="020B0604020202020204" pitchFamily="34" charset="0"/>
                <a:ea typeface="楷体_GB2312" pitchFamily="49" charset="-122"/>
                <a:cs typeface="+mn-cs"/>
              </a:rPr>
              <a:t>奥利奥</a:t>
            </a:r>
            <a:r>
              <a:rPr lang="zh-CN" sz="900" noProof="1">
                <a:latin typeface="Arial" panose="020B0604020202020204" pitchFamily="34" charset="0"/>
                <a:ea typeface="楷体_GB2312" pitchFamily="49" charset="-122"/>
                <a:cs typeface="+mn-cs"/>
              </a:rPr>
              <a:t>）</a:t>
            </a:r>
            <a:endParaRPr lang="zh-CN" sz="900" noProof="1"/>
          </a:p>
        </p:txBody>
      </p:sp>
      <p:sp>
        <p:nvSpPr>
          <p:cNvPr id="36" name="文本框 35"/>
          <p:cNvSpPr txBox="1"/>
          <p:nvPr/>
        </p:nvSpPr>
        <p:spPr>
          <a:xfrm>
            <a:off x="4851321" y="1881894"/>
            <a:ext cx="2003107" cy="368300"/>
          </a:xfrm>
          <a:prstGeom prst="rect">
            <a:avLst/>
          </a:prstGeom>
          <a:noFill/>
        </p:spPr>
        <p:txBody>
          <a:bodyPr wrap="square" rtlCol="0">
            <a:spAutoFit/>
            <a:scene3d>
              <a:camera prst="orthographicFront"/>
              <a:lightRig rig="threePt" dir="t"/>
            </a:scene3d>
            <a:sp3d contourW="12700"/>
          </a:bodyPr>
          <a:lstStyle/>
          <a:p>
            <a:pPr algn="ctr">
              <a:buClrTx/>
              <a:buSzTx/>
              <a:buFontTx/>
            </a:pPr>
            <a:r>
              <a:rPr lang="en-US" altLang="zh-CN" sz="900" noProof="1">
                <a:latin typeface="Arial" panose="020B0604020202020204" pitchFamily="34" charset="0"/>
                <a:ea typeface="楷体_GB2312" pitchFamily="49" charset="-122"/>
                <a:cs typeface="宋体" panose="02010600030101010101" pitchFamily="2" charset="-122"/>
              </a:rPr>
              <a:t>Android 9.0 </a:t>
            </a:r>
            <a:endParaRPr lang="en-US" altLang="zh-CN" sz="900" noProof="1">
              <a:latin typeface="Arial" panose="020B0604020202020204" pitchFamily="34" charset="0"/>
              <a:cs typeface="宋体" panose="02010600030101010101" pitchFamily="2" charset="-122"/>
            </a:endParaRPr>
          </a:p>
          <a:p>
            <a:pPr algn="ctr">
              <a:buClrTx/>
              <a:buSzTx/>
              <a:buFontTx/>
            </a:pPr>
            <a:r>
              <a:rPr sz="900" noProof="1">
                <a:latin typeface="Arial" panose="020B0604020202020204" pitchFamily="34" charset="0"/>
                <a:ea typeface="楷体_GB2312" pitchFamily="49" charset="-122"/>
                <a:cs typeface="+mn-cs"/>
              </a:rPr>
              <a:t>Pie：馅饼</a:t>
            </a:r>
            <a:endParaRPr sz="900" noProof="1">
              <a:latin typeface="Arial" panose="020B0604020202020204" pitchFamily="34" charset="0"/>
            </a:endParaRPr>
          </a:p>
        </p:txBody>
      </p:sp>
      <p:pic>
        <p:nvPicPr>
          <p:cNvPr id="37893" name="图片 5"/>
          <p:cNvPicPr>
            <a:picLocks noChangeAspect="1"/>
          </p:cNvPicPr>
          <p:nvPr/>
        </p:nvPicPr>
        <p:blipFill>
          <a:blip r:embed="rId3"/>
          <a:stretch>
            <a:fillRect/>
          </a:stretch>
        </p:blipFill>
        <p:spPr>
          <a:xfrm>
            <a:off x="3340100" y="2312988"/>
            <a:ext cx="649288" cy="714375"/>
          </a:xfrm>
          <a:prstGeom prst="rect">
            <a:avLst/>
          </a:prstGeom>
          <a:noFill/>
          <a:ln w="9525">
            <a:noFill/>
          </a:ln>
        </p:spPr>
      </p:pic>
      <p:pic>
        <p:nvPicPr>
          <p:cNvPr id="37894" name="图片 6"/>
          <p:cNvPicPr>
            <a:picLocks noChangeAspect="1"/>
          </p:cNvPicPr>
          <p:nvPr/>
        </p:nvPicPr>
        <p:blipFill>
          <a:blip r:embed="rId4"/>
          <a:stretch>
            <a:fillRect/>
          </a:stretch>
        </p:blipFill>
        <p:spPr>
          <a:xfrm>
            <a:off x="5437188" y="2312988"/>
            <a:ext cx="606425" cy="752475"/>
          </a:xfrm>
          <a:prstGeom prst="rect">
            <a:avLst/>
          </a:prstGeom>
          <a:noFill/>
          <a:ln w="9525">
            <a:noFill/>
          </a:ln>
        </p:spPr>
      </p:pic>
      <p:sp>
        <p:nvSpPr>
          <p:cNvPr id="9" name="矩形 8"/>
          <p:cNvSpPr/>
          <p:nvPr/>
        </p:nvSpPr>
        <p:spPr>
          <a:xfrm>
            <a:off x="2025650" y="477838"/>
            <a:ext cx="2238375" cy="419100"/>
          </a:xfrm>
          <a:prstGeom prst="rect">
            <a:avLst/>
          </a:prstGeom>
        </p:spPr>
        <p:txBody>
          <a:bodyPr wrap="square">
            <a:spAutoFit/>
          </a:bodyPr>
          <a:lstStyle/>
          <a:p>
            <a:pPr marL="342900" marR="0" lvl="0" indent="-342900" algn="l" defTabSz="914400" rtl="0" eaLnBrk="0" fontAlgn="base" latinLnBrk="0" hangingPunct="0">
              <a:lnSpc>
                <a:spcPct val="150000"/>
              </a:lnSpc>
              <a:spcBef>
                <a:spcPct val="20000"/>
              </a:spcBef>
              <a:spcAft>
                <a:spcPct val="0"/>
              </a:spcAft>
              <a:buClrTx/>
              <a:buSzTx/>
              <a:buFontTx/>
              <a:buChar char="•"/>
              <a:defRPr/>
            </a:pPr>
            <a:r>
              <a:rPr kumimoji="0" lang="en-US" altLang="zh-CN" sz="1420" b="1" i="0" u="none" strike="noStrike" kern="1200" cap="none" spc="0" normalizeH="0" baseline="0" noProof="0">
                <a:ln>
                  <a:noFill/>
                </a:ln>
                <a:solidFill>
                  <a:srgbClr val="009ED6"/>
                </a:solidFill>
                <a:effectLst/>
                <a:uLnTx/>
                <a:uFillTx/>
                <a:latin typeface="+mn-lt"/>
                <a:ea typeface="+mn-ea"/>
                <a:cs typeface="+mn-cs"/>
              </a:rPr>
              <a:t>Android</a:t>
            </a:r>
            <a:r>
              <a:rPr kumimoji="0" lang="zh-CN" altLang="en-US" sz="1420" b="1" i="0" u="none" strike="noStrike" kern="1200" cap="none" spc="0" normalizeH="0" baseline="0" noProof="0">
                <a:ln>
                  <a:noFill/>
                </a:ln>
                <a:solidFill>
                  <a:srgbClr val="009ED6"/>
                </a:solidFill>
                <a:effectLst/>
                <a:uLnTx/>
                <a:uFillTx/>
                <a:latin typeface="+mn-lt"/>
                <a:ea typeface="+mn-ea"/>
                <a:cs typeface="+mn-cs"/>
              </a:rPr>
              <a:t>发展历程</a:t>
            </a:r>
          </a:p>
        </p:txBody>
      </p:sp>
      <p:pic>
        <p:nvPicPr>
          <p:cNvPr id="37896" name="图片 3" descr="华晟经世"/>
          <p:cNvPicPr>
            <a:picLocks noChangeAspect="1"/>
          </p:cNvPicPr>
          <p:nvPr/>
        </p:nvPicPr>
        <p:blipFill>
          <a:blip r:embed="rId5"/>
          <a:stretch>
            <a:fillRect/>
          </a:stretch>
        </p:blipFill>
        <p:spPr>
          <a:xfrm>
            <a:off x="7177088" y="474663"/>
            <a:ext cx="1439862" cy="334962"/>
          </a:xfrm>
          <a:prstGeom prst="rect">
            <a:avLst/>
          </a:prstGeom>
          <a:noFill/>
          <a:ln w="9525">
            <a:noFill/>
          </a:ln>
        </p:spPr>
      </p:pic>
    </p:spTree>
    <p:custDataLst>
      <p:tags r:id="rId1"/>
    </p:custDataLst>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标题 1"/>
          <p:cNvSpPr>
            <a:spLocks noGrp="1"/>
          </p:cNvSpPr>
          <p:nvPr>
            <p:ph type="title"/>
          </p:nvPr>
        </p:nvSpPr>
        <p:spPr>
          <a:xfrm>
            <a:off x="0" y="171450"/>
            <a:ext cx="4572000" cy="628650"/>
          </a:xfrm>
        </p:spPr>
        <p:txBody>
          <a:bodyPr wrap="square" lIns="91427" tIns="45713" rIns="91427" bIns="45713" anchor="t" anchorCtr="0"/>
          <a:lstStyle/>
          <a:p>
            <a:r>
              <a:rPr lang="en-US" altLang="zh-CN" dirty="0">
                <a:latin typeface="Arial" panose="020B0604020202020204" pitchFamily="34" charset="0"/>
              </a:rPr>
              <a:t>1.2</a:t>
            </a:r>
            <a:r>
              <a:rPr lang="en-US" altLang="zh-CN" dirty="0">
                <a:latin typeface="楷体_GB2312" pitchFamily="49" charset="-122"/>
              </a:rPr>
              <a:t> </a:t>
            </a:r>
            <a:r>
              <a:rPr lang="en-US" altLang="zh-CN" dirty="0">
                <a:latin typeface="Arial" panose="020B0604020202020204" pitchFamily="34" charset="0"/>
              </a:rPr>
              <a:t>Android</a:t>
            </a:r>
            <a:r>
              <a:rPr lang="zh-CN" altLang="en-US" dirty="0">
                <a:latin typeface="楷体_GB2312" pitchFamily="49" charset="-122"/>
              </a:rPr>
              <a:t>起源</a:t>
            </a:r>
          </a:p>
        </p:txBody>
      </p:sp>
      <p:sp>
        <p:nvSpPr>
          <p:cNvPr id="38914" name="文本占位符 2"/>
          <p:cNvSpPr>
            <a:spLocks noGrp="1"/>
          </p:cNvSpPr>
          <p:nvPr>
            <p:ph type="body" sz="half"/>
          </p:nvPr>
        </p:nvSpPr>
        <p:spPr>
          <a:xfrm>
            <a:off x="0" y="742950"/>
            <a:ext cx="4114800" cy="3886200"/>
          </a:xfrm>
          <a:noFill/>
          <a:ln>
            <a:noFill/>
          </a:ln>
        </p:spPr>
        <p:txBody>
          <a:bodyPr wrap="square" lIns="91427" tIns="45713" rIns="91427" bIns="45713" anchor="t" anchorCtr="0"/>
          <a:lstStyle>
            <a:lvl1pPr lvl="0">
              <a:buClrTx/>
              <a:buSzTx/>
              <a:buFont typeface="Arial" panose="020B0604020202020204" pitchFamily="34" charset="0"/>
              <a:defRPr sz="2800"/>
            </a:lvl1pPr>
            <a:lvl2pPr lvl="1">
              <a:buClrTx/>
              <a:buSzTx/>
              <a:buFont typeface="Arial" panose="020B0604020202020204" pitchFamily="34" charset="0"/>
              <a:defRPr sz="2400"/>
            </a:lvl2pPr>
            <a:lvl3pPr lvl="2">
              <a:buClrTx/>
              <a:buSzTx/>
              <a:buFont typeface="Arial" panose="020B0604020202020204" pitchFamily="34" charset="0"/>
              <a:defRPr sz="2000"/>
            </a:lvl3pPr>
            <a:lvl4pPr lvl="3">
              <a:buClrTx/>
              <a:buSzTx/>
              <a:buFont typeface="Arial" panose="020B0604020202020204" pitchFamily="34" charset="0"/>
              <a:defRPr sz="1800"/>
            </a:lvl4pPr>
            <a:lvl5pPr lvl="4">
              <a:buClrTx/>
              <a:buSzTx/>
              <a:buFont typeface="Arial" panose="020B0604020202020204" pitchFamily="34" charset="0"/>
              <a:defRPr sz="1800"/>
            </a:lvl5pPr>
          </a:lstStyle>
          <a:p>
            <a:pPr lvl="0">
              <a:lnSpc>
                <a:spcPct val="80000"/>
              </a:lnSpc>
              <a:buClr>
                <a:schemeClr val="accent1"/>
              </a:buClr>
              <a:buSzPct val="100000"/>
              <a:buFont typeface="Wingdings" panose="05000000000000000000" pitchFamily="2" charset="2"/>
            </a:pPr>
            <a:r>
              <a:rPr lang="en-US" altLang="zh-CN" sz="3000" dirty="0"/>
              <a:t>1.2.2</a:t>
            </a:r>
            <a:r>
              <a:rPr lang="zh-CN" altLang="en-US" sz="3000" dirty="0">
                <a:latin typeface="楷体_GB2312" pitchFamily="49" charset="-122"/>
              </a:rPr>
              <a:t> </a:t>
            </a:r>
            <a:r>
              <a:rPr lang="en-US" altLang="zh-CN" sz="3000" dirty="0"/>
              <a:t>Android</a:t>
            </a:r>
            <a:r>
              <a:rPr lang="zh-CN" altLang="en-US" sz="3000" dirty="0">
                <a:latin typeface="楷体_GB2312" pitchFamily="49" charset="-122"/>
              </a:rPr>
              <a:t>发展史</a:t>
            </a:r>
            <a:endParaRPr lang="en-US" altLang="zh-CN" sz="3000" b="1" dirty="0">
              <a:latin typeface="楷体_GB2312" pitchFamily="49" charset="-122"/>
            </a:endParaRPr>
          </a:p>
          <a:p>
            <a:pPr lvl="1" indent="-325120">
              <a:buClr>
                <a:schemeClr val="accent1"/>
              </a:buClr>
              <a:buSzTx/>
              <a:buFont typeface="Wingdings" panose="05000000000000000000" pitchFamily="2" charset="2"/>
              <a:buChar char="q"/>
            </a:pPr>
            <a:r>
              <a:rPr lang="en-US" altLang="zh-CN" sz="2400" dirty="0">
                <a:latin typeface="楷体_GB2312" pitchFamily="49" charset="-122"/>
              </a:rPr>
              <a:t>2009</a:t>
            </a:r>
            <a:r>
              <a:rPr lang="zh-CN" altLang="en-US" sz="2400" dirty="0">
                <a:latin typeface="楷体_GB2312" pitchFamily="49" charset="-122"/>
              </a:rPr>
              <a:t>年</a:t>
            </a:r>
            <a:r>
              <a:rPr lang="en-US" altLang="zh-CN" sz="2400" dirty="0">
                <a:latin typeface="楷体_GB2312" pitchFamily="49" charset="-122"/>
              </a:rPr>
              <a:t>2</a:t>
            </a:r>
            <a:r>
              <a:rPr lang="zh-CN" altLang="en-US" sz="2400" dirty="0">
                <a:latin typeface="楷体_GB2312" pitchFamily="49" charset="-122"/>
              </a:rPr>
              <a:t>月</a:t>
            </a:r>
            <a:r>
              <a:rPr lang="en-US" altLang="zh-CN" sz="2400" dirty="0">
                <a:latin typeface="楷体_GB2312" pitchFamily="49" charset="-122"/>
              </a:rPr>
              <a:t>17</a:t>
            </a:r>
            <a:r>
              <a:rPr lang="zh-CN" altLang="en-US" sz="2400" dirty="0">
                <a:latin typeface="楷体_GB2312" pitchFamily="49" charset="-122"/>
              </a:rPr>
              <a:t>日，第二款</a:t>
            </a:r>
            <a:r>
              <a:rPr lang="en-US" altLang="zh-CN" sz="2400" dirty="0"/>
              <a:t>Android</a:t>
            </a:r>
            <a:r>
              <a:rPr lang="zh-CN" altLang="en-US" sz="2400" dirty="0">
                <a:latin typeface="楷体_GB2312" pitchFamily="49" charset="-122"/>
              </a:rPr>
              <a:t>手机</a:t>
            </a:r>
            <a:r>
              <a:rPr lang="en-US" altLang="zh-CN" sz="2400" dirty="0"/>
              <a:t>T-Mobile</a:t>
            </a:r>
            <a:r>
              <a:rPr lang="en-US" altLang="zh-CN" sz="2400" dirty="0">
                <a:latin typeface="楷体_GB2312" pitchFamily="49" charset="-122"/>
              </a:rPr>
              <a:t> </a:t>
            </a:r>
            <a:r>
              <a:rPr lang="en-US" altLang="zh-CN" sz="2400" dirty="0"/>
              <a:t>G2</a:t>
            </a:r>
            <a:r>
              <a:rPr lang="zh-CN" altLang="en-US" sz="2400" dirty="0">
                <a:latin typeface="楷体_GB2312" pitchFamily="49" charset="-122"/>
              </a:rPr>
              <a:t>正式发售，仍由中国台湾的宏达电制造</a:t>
            </a:r>
            <a:endParaRPr lang="en-US" altLang="zh-CN" sz="2400" dirty="0">
              <a:latin typeface="楷体_GB2312" pitchFamily="49" charset="-122"/>
            </a:endParaRPr>
          </a:p>
          <a:p>
            <a:pPr lvl="1" indent="-325120">
              <a:buClr>
                <a:schemeClr val="accent1"/>
              </a:buClr>
              <a:buSzTx/>
              <a:buFont typeface="Wingdings" panose="05000000000000000000" pitchFamily="2" charset="2"/>
              <a:buChar char="q"/>
            </a:pPr>
            <a:r>
              <a:rPr lang="en-US" altLang="zh-CN" sz="2400" dirty="0">
                <a:latin typeface="楷体_GB2312" pitchFamily="49" charset="-122"/>
              </a:rPr>
              <a:t>2009</a:t>
            </a:r>
            <a:r>
              <a:rPr lang="zh-CN" altLang="en-US" sz="2400" dirty="0">
                <a:latin typeface="楷体_GB2312" pitchFamily="49" charset="-122"/>
              </a:rPr>
              <a:t>年</a:t>
            </a:r>
            <a:r>
              <a:rPr lang="en-US" altLang="zh-CN" sz="2400" dirty="0">
                <a:latin typeface="楷体_GB2312" pitchFamily="49" charset="-122"/>
              </a:rPr>
              <a:t>4</a:t>
            </a:r>
            <a:r>
              <a:rPr lang="zh-CN" altLang="en-US" sz="2400" dirty="0">
                <a:latin typeface="楷体_GB2312" pitchFamily="49" charset="-122"/>
              </a:rPr>
              <a:t>月</a:t>
            </a:r>
            <a:r>
              <a:rPr lang="en-US" altLang="zh-CN" sz="2400" dirty="0">
                <a:latin typeface="楷体_GB2312" pitchFamily="49" charset="-122"/>
              </a:rPr>
              <a:t>15</a:t>
            </a:r>
            <a:r>
              <a:rPr lang="zh-CN" altLang="en-US" sz="2400" dirty="0">
                <a:latin typeface="楷体_GB2312" pitchFamily="49" charset="-122"/>
              </a:rPr>
              <a:t>日，发布</a:t>
            </a:r>
            <a:r>
              <a:rPr lang="en-US" altLang="zh-CN" sz="2400" dirty="0"/>
              <a:t>Android</a:t>
            </a:r>
            <a:r>
              <a:rPr lang="zh-CN" altLang="en-US" sz="2400" dirty="0">
                <a:latin typeface="楷体_GB2312" pitchFamily="49" charset="-122"/>
              </a:rPr>
              <a:t> </a:t>
            </a:r>
            <a:r>
              <a:rPr lang="en-US" altLang="zh-CN" sz="2400" dirty="0"/>
              <a:t>SDK</a:t>
            </a:r>
            <a:r>
              <a:rPr lang="zh-CN" altLang="en-US" sz="2400" dirty="0"/>
              <a:t> </a:t>
            </a:r>
            <a:r>
              <a:rPr lang="en-US" altLang="zh-CN" sz="2400" dirty="0"/>
              <a:t>v1.5</a:t>
            </a:r>
            <a:r>
              <a:rPr lang="zh-CN" altLang="en-US" sz="2400" dirty="0">
                <a:latin typeface="楷体_GB2312" pitchFamily="49" charset="-122"/>
              </a:rPr>
              <a:t>版</a:t>
            </a:r>
            <a:endParaRPr lang="en-US" altLang="zh-CN" sz="2400" dirty="0">
              <a:latin typeface="楷体_GB2312" pitchFamily="49" charset="-122"/>
            </a:endParaRPr>
          </a:p>
          <a:p>
            <a:pPr lvl="2" indent="-349250">
              <a:buClr>
                <a:schemeClr val="accent1"/>
              </a:buClr>
              <a:buSzTx/>
              <a:buFont typeface="Wingdings" panose="05000000000000000000" pitchFamily="2" charset="2"/>
              <a:buChar char="n"/>
            </a:pPr>
            <a:r>
              <a:rPr lang="zh-CN" altLang="en-US" sz="1600" dirty="0"/>
              <a:t>此版本提升了性能表现，提高了摄像头的启动速度和拍摄速度，</a:t>
            </a:r>
            <a:endParaRPr lang="en-US" altLang="zh-CN" sz="1600" dirty="0"/>
          </a:p>
          <a:p>
            <a:pPr lvl="2" indent="-349250">
              <a:buClr>
                <a:schemeClr val="accent1"/>
              </a:buClr>
              <a:buSzTx/>
              <a:buFont typeface="Wingdings" panose="05000000000000000000" pitchFamily="2" charset="2"/>
              <a:buChar char="n"/>
            </a:pPr>
            <a:r>
              <a:rPr lang="zh-CN" altLang="en-US" sz="1600" dirty="0"/>
              <a:t>提高了</a:t>
            </a:r>
            <a:r>
              <a:rPr lang="en-US" altLang="zh-CN" sz="1600" dirty="0"/>
              <a:t>GPS</a:t>
            </a:r>
            <a:r>
              <a:rPr lang="zh-CN" altLang="en-US" sz="1600" dirty="0"/>
              <a:t>位置的获取速度</a:t>
            </a:r>
            <a:endParaRPr lang="en-US" altLang="zh-CN" sz="1600" dirty="0">
              <a:latin typeface="楷体_GB2312" pitchFamily="49" charset="-122"/>
            </a:endParaRPr>
          </a:p>
          <a:p>
            <a:pPr lvl="1" indent="-325120">
              <a:buClr>
                <a:schemeClr val="accent1"/>
              </a:buClr>
              <a:buSzTx/>
              <a:buFont typeface="Wingdings" panose="05000000000000000000" pitchFamily="2" charset="2"/>
              <a:buChar char="q"/>
            </a:pPr>
            <a:endParaRPr lang="en-US" altLang="zh-CN" sz="2400" dirty="0">
              <a:latin typeface="楷体_GB2312" pitchFamily="49" charset="-122"/>
            </a:endParaRPr>
          </a:p>
          <a:p>
            <a:pPr lvl="1" indent="-325120">
              <a:buClr>
                <a:schemeClr val="accent1"/>
              </a:buClr>
              <a:buSzPct val="65000"/>
              <a:buFont typeface="Wingdings" panose="05000000000000000000" pitchFamily="2" charset="2"/>
              <a:buNone/>
            </a:pPr>
            <a:endParaRPr lang="zh-CN" altLang="en-US" sz="2400" dirty="0">
              <a:latin typeface="楷体_GB2312" pitchFamily="49" charset="-122"/>
            </a:endParaRPr>
          </a:p>
          <a:p>
            <a:pPr lvl="1" indent="-325120">
              <a:buClr>
                <a:schemeClr val="accent1"/>
              </a:buClr>
              <a:buSzTx/>
              <a:buFont typeface="Wingdings" panose="05000000000000000000" pitchFamily="2" charset="2"/>
              <a:buChar char="q"/>
            </a:pPr>
            <a:endParaRPr lang="en-US" altLang="zh-CN" sz="2400" dirty="0">
              <a:latin typeface="楷体_GB2312" pitchFamily="49" charset="-122"/>
            </a:endParaRPr>
          </a:p>
          <a:p>
            <a:pPr lvl="0">
              <a:buClr>
                <a:schemeClr val="accent1"/>
              </a:buClr>
              <a:buSzPct val="100000"/>
              <a:buFont typeface="Wingdings" panose="05000000000000000000" pitchFamily="2" charset="2"/>
            </a:pPr>
            <a:endParaRPr lang="zh-CN" altLang="en-US" sz="3000" dirty="0"/>
          </a:p>
        </p:txBody>
      </p:sp>
      <p:pic>
        <p:nvPicPr>
          <p:cNvPr id="38915" name="Picture 3"/>
          <p:cNvPicPr>
            <a:picLocks noGrp="1" noChangeAspect="1"/>
          </p:cNvPicPr>
          <p:nvPr>
            <p:ph type="chart" sz="half"/>
          </p:nvPr>
        </p:nvPicPr>
        <p:blipFill>
          <a:blip r:embed="rId2"/>
          <a:stretch>
            <a:fillRect/>
          </a:stretch>
        </p:blipFill>
        <p:spPr>
          <a:xfrm>
            <a:off x="5105400" y="1047750"/>
            <a:ext cx="4038600" cy="3186113"/>
          </a:xfrm>
          <a:noFill/>
          <a:ln>
            <a:noFill/>
          </a:ln>
        </p:spPr>
      </p:pic>
      <p:pic>
        <p:nvPicPr>
          <p:cNvPr id="38916" name="图片 3" descr="华晟经世"/>
          <p:cNvPicPr>
            <a:picLocks noChangeAspect="1"/>
          </p:cNvPicPr>
          <p:nvPr/>
        </p:nvPicPr>
        <p:blipFill>
          <a:blip r:embed="rId3"/>
          <a:stretch>
            <a:fillRect/>
          </a:stretch>
        </p:blipFill>
        <p:spPr>
          <a:xfrm>
            <a:off x="7177088" y="474663"/>
            <a:ext cx="1439862" cy="334962"/>
          </a:xfrm>
          <a:prstGeom prst="rect">
            <a:avLst/>
          </a:prstGeom>
          <a:noFill/>
          <a:ln w="9525">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标题 1"/>
          <p:cNvSpPr>
            <a:spLocks noGrp="1"/>
          </p:cNvSpPr>
          <p:nvPr>
            <p:ph type="title"/>
          </p:nvPr>
        </p:nvSpPr>
        <p:spPr>
          <a:xfrm>
            <a:off x="0" y="171450"/>
            <a:ext cx="5105400" cy="628650"/>
          </a:xfrm>
        </p:spPr>
        <p:txBody>
          <a:bodyPr wrap="square" lIns="91427" tIns="45713" rIns="91427" bIns="45713" anchor="t" anchorCtr="0"/>
          <a:lstStyle/>
          <a:p>
            <a:r>
              <a:rPr lang="en-US" altLang="zh-CN" dirty="0">
                <a:latin typeface="Arial" panose="020B0604020202020204" pitchFamily="34" charset="0"/>
              </a:rPr>
              <a:t>1.2</a:t>
            </a:r>
            <a:r>
              <a:rPr lang="en-US" altLang="zh-CN" dirty="0">
                <a:latin typeface="楷体_GB2312" pitchFamily="49" charset="-122"/>
              </a:rPr>
              <a:t> </a:t>
            </a:r>
            <a:r>
              <a:rPr lang="en-US" altLang="zh-CN" dirty="0">
                <a:latin typeface="Arial" panose="020B0604020202020204" pitchFamily="34" charset="0"/>
              </a:rPr>
              <a:t>Android</a:t>
            </a:r>
            <a:r>
              <a:rPr lang="zh-CN" altLang="en-US" dirty="0">
                <a:latin typeface="楷体_GB2312" pitchFamily="49" charset="-122"/>
              </a:rPr>
              <a:t>起源</a:t>
            </a:r>
          </a:p>
        </p:txBody>
      </p:sp>
      <p:sp>
        <p:nvSpPr>
          <p:cNvPr id="39938" name="文本占位符 2"/>
          <p:cNvSpPr>
            <a:spLocks noGrp="1"/>
          </p:cNvSpPr>
          <p:nvPr>
            <p:ph type="body" sz="half"/>
          </p:nvPr>
        </p:nvSpPr>
        <p:spPr>
          <a:xfrm>
            <a:off x="0" y="742950"/>
            <a:ext cx="4876800" cy="3886200"/>
          </a:xfrm>
          <a:noFill/>
          <a:ln>
            <a:noFill/>
          </a:ln>
        </p:spPr>
        <p:txBody>
          <a:bodyPr wrap="square" lIns="91427" tIns="45713" rIns="91427" bIns="45713" anchor="t" anchorCtr="0"/>
          <a:lstStyle>
            <a:lvl1pPr lvl="0">
              <a:buClrTx/>
              <a:buSzTx/>
              <a:buFont typeface="Arial" panose="020B0604020202020204" pitchFamily="34" charset="0"/>
              <a:defRPr sz="2800"/>
            </a:lvl1pPr>
            <a:lvl2pPr lvl="1">
              <a:buClrTx/>
              <a:buSzTx/>
              <a:buFont typeface="Arial" panose="020B0604020202020204" pitchFamily="34" charset="0"/>
              <a:defRPr sz="2400"/>
            </a:lvl2pPr>
            <a:lvl3pPr lvl="2">
              <a:buClrTx/>
              <a:buSzTx/>
              <a:buFont typeface="Arial" panose="020B0604020202020204" pitchFamily="34" charset="0"/>
              <a:defRPr sz="2000"/>
            </a:lvl3pPr>
            <a:lvl4pPr lvl="3">
              <a:buClrTx/>
              <a:buSzTx/>
              <a:buFont typeface="Arial" panose="020B0604020202020204" pitchFamily="34" charset="0"/>
              <a:defRPr sz="1800"/>
            </a:lvl4pPr>
            <a:lvl5pPr lvl="4">
              <a:buClrTx/>
              <a:buSzTx/>
              <a:buFont typeface="Arial" panose="020B0604020202020204" pitchFamily="34" charset="0"/>
              <a:defRPr sz="1800"/>
            </a:lvl5pPr>
          </a:lstStyle>
          <a:p>
            <a:pPr lvl="0">
              <a:lnSpc>
                <a:spcPct val="80000"/>
              </a:lnSpc>
              <a:buClr>
                <a:schemeClr val="accent1"/>
              </a:buClr>
              <a:buSzPct val="100000"/>
              <a:buFont typeface="Wingdings" panose="05000000000000000000" pitchFamily="2" charset="2"/>
            </a:pPr>
            <a:r>
              <a:rPr lang="en-US" altLang="zh-CN" sz="3000" dirty="0"/>
              <a:t>1.2.2</a:t>
            </a:r>
            <a:r>
              <a:rPr lang="zh-CN" altLang="en-US" sz="3000" dirty="0">
                <a:latin typeface="楷体_GB2312" pitchFamily="49" charset="-122"/>
              </a:rPr>
              <a:t> </a:t>
            </a:r>
            <a:r>
              <a:rPr lang="en-US" altLang="zh-CN" sz="3000" dirty="0"/>
              <a:t>Android</a:t>
            </a:r>
            <a:r>
              <a:rPr lang="zh-CN" altLang="en-US" sz="3000" dirty="0">
                <a:latin typeface="楷体_GB2312" pitchFamily="49" charset="-122"/>
              </a:rPr>
              <a:t>发展史</a:t>
            </a:r>
            <a:endParaRPr lang="en-US" altLang="zh-CN" sz="3000" b="1" dirty="0">
              <a:latin typeface="楷体_GB2312" pitchFamily="49" charset="-122"/>
            </a:endParaRPr>
          </a:p>
          <a:p>
            <a:pPr lvl="1" indent="-325120">
              <a:lnSpc>
                <a:spcPct val="80000"/>
              </a:lnSpc>
              <a:buClr>
                <a:schemeClr val="accent1"/>
              </a:buClr>
              <a:buSzTx/>
              <a:buFont typeface="Wingdings" panose="05000000000000000000" pitchFamily="2" charset="2"/>
              <a:buChar char="q"/>
            </a:pPr>
            <a:r>
              <a:rPr lang="en-US" altLang="zh-CN" sz="2400" dirty="0"/>
              <a:t>2009</a:t>
            </a:r>
            <a:r>
              <a:rPr lang="zh-CN" altLang="en-US" sz="2400" dirty="0"/>
              <a:t>年</a:t>
            </a:r>
            <a:r>
              <a:rPr lang="en-US" altLang="zh-CN" sz="2400" dirty="0"/>
              <a:t>10</a:t>
            </a:r>
            <a:r>
              <a:rPr lang="zh-CN" altLang="en-US" sz="2400" dirty="0"/>
              <a:t>月</a:t>
            </a:r>
            <a:r>
              <a:rPr lang="en-US" altLang="zh-CN" sz="2400" dirty="0"/>
              <a:t>28</a:t>
            </a:r>
            <a:r>
              <a:rPr lang="zh-CN" altLang="en-US" sz="2400" dirty="0"/>
              <a:t>日，发布</a:t>
            </a:r>
            <a:r>
              <a:rPr lang="en-US" altLang="zh-CN" sz="2400" dirty="0"/>
              <a:t>Android 2.0</a:t>
            </a:r>
            <a:r>
              <a:rPr lang="zh-CN" altLang="en-US" sz="2400" dirty="0"/>
              <a:t>（</a:t>
            </a:r>
            <a:r>
              <a:rPr lang="en-US" altLang="zh-CN" sz="2400" dirty="0"/>
              <a:t>Eclair</a:t>
            </a:r>
            <a:r>
              <a:rPr lang="zh-CN" altLang="en-US" sz="2400" dirty="0"/>
              <a:t>）</a:t>
            </a:r>
            <a:endParaRPr lang="en-US" altLang="zh-CN" sz="2400" dirty="0"/>
          </a:p>
          <a:p>
            <a:pPr lvl="2" indent="-349250">
              <a:lnSpc>
                <a:spcPct val="80000"/>
              </a:lnSpc>
              <a:buClr>
                <a:schemeClr val="accent1"/>
              </a:buClr>
              <a:buSzTx/>
              <a:buFont typeface="Wingdings" panose="05000000000000000000" pitchFamily="2" charset="2"/>
              <a:buChar char="n"/>
            </a:pPr>
            <a:r>
              <a:rPr lang="zh-CN" altLang="en-US" sz="2000" dirty="0"/>
              <a:t>新特性包括如数字变焦、多点触摸和多个账户邮箱</a:t>
            </a:r>
            <a:endParaRPr lang="en-US" altLang="zh-CN" sz="2200" dirty="0"/>
          </a:p>
          <a:p>
            <a:pPr lvl="1" indent="-325120">
              <a:lnSpc>
                <a:spcPct val="80000"/>
              </a:lnSpc>
              <a:buClr>
                <a:schemeClr val="accent1"/>
              </a:buClr>
              <a:buSzTx/>
              <a:buFont typeface="Wingdings" panose="05000000000000000000" pitchFamily="2" charset="2"/>
              <a:buChar char="q"/>
            </a:pPr>
            <a:r>
              <a:rPr lang="en-US" altLang="zh-CN" sz="2600" dirty="0"/>
              <a:t>2010</a:t>
            </a:r>
            <a:r>
              <a:rPr lang="zh-CN" altLang="en-US" sz="2600" dirty="0"/>
              <a:t>年</a:t>
            </a:r>
            <a:r>
              <a:rPr lang="en-US" altLang="zh-CN" sz="2600" dirty="0"/>
              <a:t>1</a:t>
            </a:r>
            <a:r>
              <a:rPr lang="zh-CN" altLang="en-US" sz="2600" dirty="0"/>
              <a:t>月</a:t>
            </a:r>
            <a:r>
              <a:rPr lang="en-US" altLang="zh-CN" sz="2600" dirty="0"/>
              <a:t>6</a:t>
            </a:r>
            <a:r>
              <a:rPr lang="zh-CN" altLang="en-US" sz="2600" dirty="0"/>
              <a:t>日，谷歌发布</a:t>
            </a:r>
            <a:r>
              <a:rPr lang="en-US" altLang="zh-CN" sz="2600" dirty="0"/>
              <a:t>Google Nexus One</a:t>
            </a:r>
          </a:p>
          <a:p>
            <a:pPr lvl="2" indent="-349250">
              <a:lnSpc>
                <a:spcPct val="80000"/>
              </a:lnSpc>
              <a:buClr>
                <a:schemeClr val="accent1"/>
              </a:buClr>
              <a:buSzTx/>
              <a:buFont typeface="Wingdings" panose="05000000000000000000" pitchFamily="2" charset="2"/>
              <a:buChar char="n"/>
            </a:pPr>
            <a:r>
              <a:rPr lang="zh-CN" altLang="en-US" sz="2200" dirty="0"/>
              <a:t>使用</a:t>
            </a:r>
            <a:r>
              <a:rPr lang="en-US" altLang="zh-CN" sz="2200" dirty="0"/>
              <a:t>SnapDragon 1GHz</a:t>
            </a:r>
            <a:r>
              <a:rPr lang="zh-CN" altLang="en-US" sz="2200" dirty="0"/>
              <a:t>处理器</a:t>
            </a:r>
            <a:endParaRPr lang="en-US" altLang="zh-CN" sz="2200" dirty="0"/>
          </a:p>
          <a:p>
            <a:pPr lvl="2" indent="-349250">
              <a:lnSpc>
                <a:spcPct val="80000"/>
              </a:lnSpc>
              <a:buClr>
                <a:schemeClr val="accent1"/>
              </a:buClr>
              <a:buSzTx/>
              <a:buFont typeface="Wingdings" panose="05000000000000000000" pitchFamily="2" charset="2"/>
              <a:buChar char="n"/>
            </a:pPr>
            <a:r>
              <a:rPr lang="en-US" altLang="zh-CN" sz="2200" dirty="0"/>
              <a:t>3.7</a:t>
            </a:r>
            <a:r>
              <a:rPr lang="zh-CN" altLang="en-US" sz="2200" dirty="0"/>
              <a:t>英寸</a:t>
            </a:r>
            <a:r>
              <a:rPr lang="en-US" altLang="zh-CN" sz="2200" dirty="0"/>
              <a:t>AMOLED</a:t>
            </a:r>
            <a:r>
              <a:rPr lang="zh-CN" altLang="en-US" sz="2200" dirty="0"/>
              <a:t>电容屏，</a:t>
            </a:r>
            <a:endParaRPr lang="en-US" altLang="zh-CN" sz="2200" dirty="0"/>
          </a:p>
          <a:p>
            <a:pPr lvl="2" indent="-349250">
              <a:lnSpc>
                <a:spcPct val="80000"/>
              </a:lnSpc>
              <a:buClr>
                <a:schemeClr val="accent1"/>
              </a:buClr>
              <a:buSzTx/>
              <a:buFont typeface="Wingdings" panose="05000000000000000000" pitchFamily="2" charset="2"/>
              <a:buChar char="n"/>
            </a:pPr>
            <a:r>
              <a:rPr lang="zh-CN" altLang="en-US" sz="2200" dirty="0"/>
              <a:t>由中国台湾的宏达电代工生产</a:t>
            </a:r>
          </a:p>
          <a:p>
            <a:pPr lvl="1" indent="-325120">
              <a:lnSpc>
                <a:spcPct val="80000"/>
              </a:lnSpc>
              <a:buClr>
                <a:schemeClr val="accent1"/>
              </a:buClr>
              <a:buSzTx/>
              <a:buFont typeface="Wingdings" panose="05000000000000000000" pitchFamily="2" charset="2"/>
              <a:buChar char="q"/>
            </a:pPr>
            <a:endParaRPr lang="en-US" altLang="zh-CN" sz="2600" b="1" dirty="0">
              <a:latin typeface="楷体_GB2312" pitchFamily="49" charset="-122"/>
            </a:endParaRPr>
          </a:p>
        </p:txBody>
      </p:sp>
      <p:pic>
        <p:nvPicPr>
          <p:cNvPr id="39939" name="Picture 5" descr="Google-Nexus-One-01a"/>
          <p:cNvPicPr>
            <a:picLocks noChangeAspect="1"/>
          </p:cNvPicPr>
          <p:nvPr/>
        </p:nvPicPr>
        <p:blipFill>
          <a:blip r:embed="rId2"/>
          <a:stretch>
            <a:fillRect/>
          </a:stretch>
        </p:blipFill>
        <p:spPr>
          <a:xfrm>
            <a:off x="5105400" y="1200150"/>
            <a:ext cx="4038600" cy="2349500"/>
          </a:xfrm>
          <a:prstGeom prst="rect">
            <a:avLst/>
          </a:prstGeom>
          <a:noFill/>
          <a:ln w="9525">
            <a:noFill/>
          </a:ln>
        </p:spPr>
      </p:pic>
      <p:pic>
        <p:nvPicPr>
          <p:cNvPr id="39940" name="图片 3" descr="华晟经世"/>
          <p:cNvPicPr>
            <a:picLocks noChangeAspect="1"/>
          </p:cNvPicPr>
          <p:nvPr/>
        </p:nvPicPr>
        <p:blipFill>
          <a:blip r:embed="rId3"/>
          <a:stretch>
            <a:fillRect/>
          </a:stretch>
        </p:blipFill>
        <p:spPr>
          <a:xfrm>
            <a:off x="7177088" y="474663"/>
            <a:ext cx="1439862" cy="334962"/>
          </a:xfrm>
          <a:prstGeom prst="rect">
            <a:avLst/>
          </a:prstGeom>
          <a:noFill/>
          <a:ln w="9525">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圆角矩形 20"/>
          <p:cNvSpPr/>
          <p:nvPr/>
        </p:nvSpPr>
        <p:spPr>
          <a:xfrm>
            <a:off x="2182813" y="1736725"/>
            <a:ext cx="4892675" cy="1779588"/>
          </a:xfrm>
          <a:prstGeom prst="roundRect">
            <a:avLst>
              <a:gd name="adj" fmla="val 6740"/>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1605" strike="noStrike" noProof="1"/>
          </a:p>
        </p:txBody>
      </p:sp>
      <p:sp>
        <p:nvSpPr>
          <p:cNvPr id="18" name="圆角矩形 17"/>
          <p:cNvSpPr/>
          <p:nvPr/>
        </p:nvSpPr>
        <p:spPr>
          <a:xfrm>
            <a:off x="2671763" y="1544638"/>
            <a:ext cx="3914775" cy="385763"/>
          </a:xfrm>
          <a:prstGeom prst="roundRect">
            <a:avLst/>
          </a:prstGeom>
          <a:solidFill>
            <a:srgbClr val="7DCD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1605" strike="noStrike" noProof="1"/>
          </a:p>
        </p:txBody>
      </p:sp>
      <p:sp>
        <p:nvSpPr>
          <p:cNvPr id="5" name="文本框 4"/>
          <p:cNvSpPr txBox="1"/>
          <p:nvPr/>
        </p:nvSpPr>
        <p:spPr>
          <a:xfrm>
            <a:off x="2224088" y="2100263"/>
            <a:ext cx="4851400" cy="1076325"/>
          </a:xfrm>
          <a:prstGeom prst="rect">
            <a:avLst/>
          </a:prstGeom>
          <a:noFill/>
        </p:spPr>
        <p:txBody>
          <a:bodyPr wrap="square" rtlCol="0">
            <a:spAutoFit/>
          </a:bodyPr>
          <a:lstStyle/>
          <a:p>
            <a:pPr algn="ctr">
              <a:lnSpc>
                <a:spcPct val="120000"/>
              </a:lnSpc>
            </a:pPr>
            <a:r>
              <a:rPr kumimoji="1" lang="zh-CN" altLang="en-US" sz="3050" b="1" noProof="1">
                <a:latin typeface="微软雅黑" panose="020B0503020204020204" pitchFamily="34" charset="-122"/>
                <a:ea typeface="微软雅黑" panose="020B0503020204020204" pitchFamily="34" charset="-122"/>
                <a:cs typeface="微软雅黑" panose="020B0503020204020204" pitchFamily="34" charset="-122"/>
              </a:rPr>
              <a:t>第一章 </a:t>
            </a:r>
            <a:r>
              <a:rPr kumimoji="1" lang="en-US" altLang="zh-CN" sz="3050" b="1" noProof="1">
                <a:latin typeface="微软雅黑" panose="020B0503020204020204" pitchFamily="34" charset="-122"/>
                <a:ea typeface="微软雅黑" panose="020B0503020204020204" pitchFamily="34" charset="-122"/>
                <a:cs typeface="微软雅黑" panose="020B0503020204020204" pitchFamily="34" charset="-122"/>
              </a:rPr>
              <a:t>Android</a:t>
            </a:r>
            <a:r>
              <a:rPr kumimoji="1" lang="zh-CN" altLang="zh-CN" sz="3050" b="1" noProof="1">
                <a:latin typeface="微软雅黑" panose="020B0503020204020204" pitchFamily="34" charset="-122"/>
                <a:ea typeface="微软雅黑" panose="020B0503020204020204" pitchFamily="34" charset="-122"/>
                <a:cs typeface="微软雅黑" panose="020B0503020204020204" pitchFamily="34" charset="-122"/>
              </a:rPr>
              <a:t>简介</a:t>
            </a:r>
            <a:endParaRPr kumimoji="1" lang="en-US" altLang="zh-CN" sz="3050" b="1" noProof="1">
              <a:latin typeface="微软雅黑" panose="020B0503020204020204" pitchFamily="34" charset="-122"/>
              <a:ea typeface="微软雅黑" panose="020B0503020204020204" pitchFamily="34" charset="-122"/>
              <a:cs typeface="微软雅黑" panose="020B0503020204020204" pitchFamily="34" charset="-122"/>
            </a:endParaRPr>
          </a:p>
          <a:p>
            <a:pPr algn="dist">
              <a:lnSpc>
                <a:spcPct val="120000"/>
              </a:lnSpc>
            </a:pPr>
            <a:endParaRPr kumimoji="1" lang="en-US" altLang="zh-CN" sz="2290" b="1" noProof="1">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2" name="椭圆 21"/>
          <p:cNvSpPr/>
          <p:nvPr/>
        </p:nvSpPr>
        <p:spPr>
          <a:xfrm>
            <a:off x="5280025" y="3489325"/>
            <a:ext cx="68263" cy="66675"/>
          </a:xfrm>
          <a:prstGeom prst="ellipse">
            <a:avLst/>
          </a:prstGeom>
          <a:solidFill>
            <a:schemeClr val="bg1"/>
          </a:solid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fontAlgn="base"/>
            <a:endParaRPr lang="zh-CN" altLang="en-US" sz="1605" strike="noStrike" noProof="1">
              <a:sym typeface="+mn-ea"/>
            </a:endParaRPr>
          </a:p>
        </p:txBody>
      </p:sp>
      <p:sp>
        <p:nvSpPr>
          <p:cNvPr id="23" name="椭圆 22"/>
          <p:cNvSpPr/>
          <p:nvPr/>
        </p:nvSpPr>
        <p:spPr>
          <a:xfrm>
            <a:off x="3922713" y="3489325"/>
            <a:ext cx="66675" cy="66675"/>
          </a:xfrm>
          <a:prstGeom prst="ellipse">
            <a:avLst/>
          </a:prstGeom>
          <a:solidFill>
            <a:schemeClr val="bg1"/>
          </a:solid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fontAlgn="base"/>
            <a:endParaRPr lang="zh-CN" altLang="en-US" sz="1605" strike="noStrike" noProof="1">
              <a:sym typeface="+mn-ea"/>
            </a:endParaRPr>
          </a:p>
        </p:txBody>
      </p:sp>
      <p:sp>
        <p:nvSpPr>
          <p:cNvPr id="26" name="文本框 25"/>
          <p:cNvSpPr txBox="1"/>
          <p:nvPr/>
        </p:nvSpPr>
        <p:spPr>
          <a:xfrm>
            <a:off x="4005263" y="3357563"/>
            <a:ext cx="1282700" cy="327025"/>
          </a:xfrm>
          <a:prstGeom prst="rect">
            <a:avLst/>
          </a:prstGeom>
          <a:solidFill>
            <a:schemeClr val="bg1"/>
          </a:solidFill>
        </p:spPr>
        <p:txBody>
          <a:bodyPr wrap="square" rtlCol="0" anchor="t">
            <a:spAutoFit/>
          </a:bodyPr>
          <a:lstStyle/>
          <a:p>
            <a:pPr algn="ctr"/>
            <a:r>
              <a:rPr kumimoji="1" lang="zh-CN" altLang="en-US" sz="1525" b="1" noProof="1">
                <a:latin typeface="微软雅黑" panose="020B0503020204020204" pitchFamily="34" charset="-122"/>
                <a:ea typeface="微软雅黑" panose="020B0503020204020204" pitchFamily="34" charset="-122"/>
                <a:cs typeface="微软雅黑" panose="020B0503020204020204" pitchFamily="34" charset="-122"/>
                <a:sym typeface="+mn-ea"/>
              </a:rPr>
              <a:t>讲师  朱晓莉</a:t>
            </a:r>
            <a:endParaRPr lang="zh-CN" altLang="en-US" sz="1525" noProof="1"/>
          </a:p>
        </p:txBody>
      </p:sp>
      <p:sp>
        <p:nvSpPr>
          <p:cNvPr id="10" name="文本框 9"/>
          <p:cNvSpPr txBox="1"/>
          <p:nvPr/>
        </p:nvSpPr>
        <p:spPr>
          <a:xfrm>
            <a:off x="2786063" y="1582738"/>
            <a:ext cx="3732213" cy="296863"/>
          </a:xfrm>
          <a:prstGeom prst="rect">
            <a:avLst/>
          </a:prstGeom>
          <a:noFill/>
        </p:spPr>
        <p:txBody>
          <a:bodyPr wrap="square" rtlCol="0">
            <a:spAutoFit/>
          </a:bodyPr>
          <a:lstStyle/>
          <a:p>
            <a:pPr algn="dist"/>
            <a:r>
              <a:rPr kumimoji="1" lang="zh-CN" altLang="en-US" sz="1335" noProof="1">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嵌</a:t>
            </a:r>
            <a:r>
              <a:rPr kumimoji="1" lang="en-US" altLang="zh-CN" sz="1335" noProof="1">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a:t>
            </a:r>
            <a:r>
              <a:rPr kumimoji="1" lang="zh-CN" altLang="en-US" sz="1335" noProof="1">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入</a:t>
            </a:r>
            <a:r>
              <a:rPr kumimoji="1" lang="en-US" altLang="zh-CN" sz="1335" noProof="1">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a:t>
            </a:r>
            <a:r>
              <a:rPr kumimoji="1" lang="zh-CN" altLang="en-US" sz="1335" noProof="1">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式</a:t>
            </a:r>
            <a:r>
              <a:rPr kumimoji="1" lang="en-US" altLang="zh-CN" sz="1335" noProof="1">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a:t>
            </a:r>
            <a:r>
              <a:rPr kumimoji="1" lang="zh-CN" altLang="en-US" sz="1335" noProof="1">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系</a:t>
            </a:r>
            <a:r>
              <a:rPr kumimoji="1" lang="en-US" altLang="zh-CN" sz="1335" noProof="1">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a:t>
            </a:r>
            <a:r>
              <a:rPr kumimoji="1" lang="zh-CN" altLang="en-US" sz="1335" noProof="1">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统</a:t>
            </a:r>
            <a:r>
              <a:rPr kumimoji="1" lang="en-US" altLang="zh-CN" sz="1335" noProof="1">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a:t>
            </a:r>
            <a:r>
              <a:rPr kumimoji="1" lang="zh-CN" altLang="en-US" sz="1335" noProof="1">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设</a:t>
            </a:r>
            <a:r>
              <a:rPr kumimoji="1" lang="en-US" altLang="zh-CN" sz="1335" noProof="1">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kumimoji="1" lang="zh-CN" altLang="en-US" sz="1335" noProof="1">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计</a:t>
            </a:r>
            <a:r>
              <a:rPr kumimoji="1" lang="en-US" altLang="zh-CN" sz="1335" noProof="1">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kumimoji="1" lang="zh-CN" altLang="en-US" sz="1335" noProof="1">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与</a:t>
            </a:r>
            <a:r>
              <a:rPr kumimoji="1" lang="en-US" altLang="zh-CN" sz="1335" noProof="1">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a:t>
            </a:r>
            <a:r>
              <a:rPr kumimoji="1" lang="zh-CN" altLang="en-US" sz="1335" noProof="1">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开</a:t>
            </a:r>
            <a:r>
              <a:rPr kumimoji="1" lang="en-US" altLang="zh-CN" sz="1335" noProof="1">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a:t>
            </a:r>
            <a:r>
              <a:rPr kumimoji="1" lang="zh-CN" altLang="en-US" sz="1335" noProof="1">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发</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2"/>
          <p:cNvSpPr>
            <a:spLocks noGrp="1"/>
          </p:cNvSpPr>
          <p:nvPr>
            <p:ph type="title"/>
          </p:nvPr>
        </p:nvSpPr>
        <p:spPr>
          <a:xfrm>
            <a:off x="0" y="171450"/>
            <a:ext cx="6172200" cy="628650"/>
          </a:xfrm>
        </p:spPr>
        <p:txBody>
          <a:bodyPr wrap="square" lIns="91427" tIns="45713" rIns="91427" bIns="45713" anchor="t" anchorCtr="0"/>
          <a:lstStyle/>
          <a:p>
            <a:r>
              <a:rPr lang="en-US" altLang="zh-CN" dirty="0">
                <a:latin typeface="Arial" panose="020B0604020202020204" pitchFamily="34" charset="0"/>
              </a:rPr>
              <a:t>1.2</a:t>
            </a:r>
            <a:r>
              <a:rPr lang="en-US" altLang="zh-CN" dirty="0">
                <a:latin typeface="楷体_GB2312" pitchFamily="49" charset="-122"/>
              </a:rPr>
              <a:t> </a:t>
            </a:r>
            <a:r>
              <a:rPr lang="en-US" altLang="zh-CN" dirty="0">
                <a:latin typeface="Arial" panose="020B0604020202020204" pitchFamily="34" charset="0"/>
              </a:rPr>
              <a:t>Android</a:t>
            </a:r>
            <a:r>
              <a:rPr lang="zh-CN" altLang="en-US" dirty="0">
                <a:latin typeface="楷体_GB2312" pitchFamily="49" charset="-122"/>
              </a:rPr>
              <a:t>起源</a:t>
            </a:r>
          </a:p>
        </p:txBody>
      </p:sp>
      <p:sp>
        <p:nvSpPr>
          <p:cNvPr id="26626" name="Rectangle 3"/>
          <p:cNvSpPr>
            <a:spLocks noGrp="1"/>
          </p:cNvSpPr>
          <p:nvPr>
            <p:ph idx="1"/>
          </p:nvPr>
        </p:nvSpPr>
        <p:spPr>
          <a:xfrm>
            <a:off x="838200" y="742950"/>
            <a:ext cx="8305800" cy="3886200"/>
          </a:xfrm>
        </p:spPr>
        <p:txBody>
          <a:bodyPr wrap="square" lIns="91427" tIns="45713" rIns="91427" bIns="45713" anchor="t">
            <a:normAutofit lnSpcReduction="10000"/>
          </a:bodyPr>
          <a:lstStyle/>
          <a:p>
            <a:pPr marL="171450" marR="0" indent="-171450" algn="l" defTabSz="685800" rtl="0" eaLnBrk="1" fontAlgn="auto" latinLnBrk="0" hangingPunct="1">
              <a:lnSpc>
                <a:spcPct val="90000"/>
              </a:lnSpc>
              <a:spcBef>
                <a:spcPct val="150000"/>
              </a:spcBef>
              <a:spcAft>
                <a:spcPct val="0"/>
              </a:spcAft>
              <a:buClrTx/>
              <a:buSzTx/>
              <a:buFont typeface="Arial" panose="020B0604020202020204" pitchFamily="34" charset="0"/>
              <a:buChar char="•"/>
            </a:pPr>
            <a:r>
              <a:rPr kumimoji="0" lang="en-US" altLang="zh-CN" sz="2105" b="0" i="0" u="none" strike="noStrike" kern="1200" cap="none" spc="0" normalizeH="0" baseline="0" noProof="1">
                <a:solidFill>
                  <a:schemeClr val="tx1"/>
                </a:solidFill>
                <a:latin typeface="+mn-lt"/>
                <a:ea typeface="+mn-ea"/>
                <a:cs typeface="+mn-cs"/>
              </a:rPr>
              <a:t>1.2.2</a:t>
            </a:r>
            <a:r>
              <a:rPr kumimoji="0" lang="zh-CN" altLang="en-US" sz="2105" b="0" i="0" u="none" strike="noStrike" kern="1200" cap="none" spc="0" normalizeH="0" baseline="0" noProof="1">
                <a:solidFill>
                  <a:schemeClr val="tx1"/>
                </a:solidFill>
                <a:latin typeface="楷体_GB2312" pitchFamily="49" charset="-122"/>
                <a:ea typeface="+mn-ea"/>
                <a:cs typeface="+mn-cs"/>
              </a:rPr>
              <a:t> </a:t>
            </a:r>
            <a:r>
              <a:rPr kumimoji="0" lang="en-US" altLang="zh-CN" sz="2105" b="0" i="0" u="none" strike="noStrike" kern="1200" cap="none" spc="0" normalizeH="0" baseline="0" noProof="1">
                <a:solidFill>
                  <a:schemeClr val="tx1"/>
                </a:solidFill>
                <a:latin typeface="+mn-lt"/>
                <a:ea typeface="+mn-ea"/>
                <a:cs typeface="+mn-cs"/>
              </a:rPr>
              <a:t>Android</a:t>
            </a:r>
            <a:r>
              <a:rPr kumimoji="0" lang="zh-CN" altLang="en-US" sz="2105" b="0" i="0" u="none" strike="noStrike" kern="1200" cap="none" spc="0" normalizeH="0" baseline="0" noProof="1">
                <a:solidFill>
                  <a:schemeClr val="tx1"/>
                </a:solidFill>
                <a:latin typeface="楷体_GB2312" pitchFamily="49" charset="-122"/>
                <a:ea typeface="+mn-ea"/>
                <a:cs typeface="+mn-cs"/>
              </a:rPr>
              <a:t>发展史</a:t>
            </a:r>
            <a:endParaRPr kumimoji="0" lang="en-US" altLang="zh-CN" sz="2105" b="0" i="0" u="none" strike="noStrike" kern="1200" cap="none" spc="0" normalizeH="0" baseline="0" noProof="1">
              <a:solidFill>
                <a:schemeClr val="tx1"/>
              </a:solidFill>
              <a:latin typeface="楷体_GB2312" pitchFamily="49" charset="-122"/>
              <a:ea typeface="+mn-ea"/>
              <a:cs typeface="+mn-cs"/>
            </a:endParaRPr>
          </a:p>
          <a:p>
            <a:pPr marL="514350" marR="0" lvl="1" indent="-325755" algn="l" defTabSz="685800" rtl="0" eaLnBrk="1" fontAlgn="auto" latinLnBrk="0" hangingPunct="1">
              <a:lnSpc>
                <a:spcPct val="90000"/>
              </a:lnSpc>
              <a:spcBef>
                <a:spcPts val="375"/>
              </a:spcBef>
              <a:spcAft>
                <a:spcPct val="0"/>
              </a:spcAft>
              <a:buClrTx/>
              <a:buSzTx/>
              <a:buFont typeface="Arial" panose="020B0604020202020204" pitchFamily="34" charset="0"/>
              <a:buNone/>
            </a:pPr>
            <a:endParaRPr kumimoji="0" lang="en-US" altLang="zh-CN" sz="2400" b="0" i="0" u="none" strike="noStrike" kern="1200" cap="none" spc="0" normalizeH="0" baseline="0" noProof="1">
              <a:solidFill>
                <a:schemeClr val="tx1"/>
              </a:solidFill>
              <a:latin typeface="楷体_GB2312" pitchFamily="49" charset="-122"/>
              <a:ea typeface="+mn-ea"/>
              <a:cs typeface="+mn-cs"/>
            </a:endParaRPr>
          </a:p>
          <a:p>
            <a:pPr marL="514350" marR="0" lvl="1" indent="-325755" algn="l" defTabSz="685800" rtl="0" eaLnBrk="1" fontAlgn="auto" latinLnBrk="0" hangingPunct="1">
              <a:lnSpc>
                <a:spcPct val="90000"/>
              </a:lnSpc>
              <a:spcBef>
                <a:spcPts val="375"/>
              </a:spcBef>
              <a:spcAft>
                <a:spcPct val="0"/>
              </a:spcAft>
              <a:buClrTx/>
              <a:buSzTx/>
              <a:buFont typeface="Arial" panose="020B0604020202020204" pitchFamily="34" charset="0"/>
              <a:buChar char="•"/>
            </a:pPr>
            <a:r>
              <a:rPr kumimoji="0" lang="en-US" altLang="zh-CN" sz="2400" b="0" i="0" u="none" strike="noStrike" kern="1200" cap="none" spc="0" normalizeH="0" baseline="0" noProof="1">
                <a:solidFill>
                  <a:schemeClr val="tx1"/>
                </a:solidFill>
                <a:latin typeface="+mn-lt"/>
                <a:ea typeface="+mn-ea"/>
                <a:cs typeface="+mn-cs"/>
              </a:rPr>
              <a:t>2010</a:t>
            </a:r>
            <a:r>
              <a:rPr kumimoji="0" lang="zh-CN" altLang="en-US" sz="2400" b="0" i="0" u="none" strike="noStrike" kern="1200" cap="none" spc="0" normalizeH="0" baseline="0" noProof="1">
                <a:solidFill>
                  <a:schemeClr val="tx1"/>
                </a:solidFill>
                <a:latin typeface="+mn-lt"/>
                <a:ea typeface="+mn-ea"/>
                <a:cs typeface="+mn-cs"/>
              </a:rPr>
              <a:t>年</a:t>
            </a:r>
            <a:r>
              <a:rPr kumimoji="0" lang="en-US" altLang="zh-CN" sz="2400" b="0" i="0" u="none" strike="noStrike" kern="1200" cap="none" spc="0" normalizeH="0" baseline="0" noProof="1">
                <a:solidFill>
                  <a:schemeClr val="tx1"/>
                </a:solidFill>
                <a:latin typeface="+mn-lt"/>
                <a:ea typeface="+mn-ea"/>
                <a:cs typeface="+mn-cs"/>
              </a:rPr>
              <a:t>5</a:t>
            </a:r>
            <a:r>
              <a:rPr kumimoji="0" lang="zh-CN" altLang="en-US" sz="2400" b="0" i="0" u="none" strike="noStrike" kern="1200" cap="none" spc="0" normalizeH="0" baseline="0" noProof="1">
                <a:solidFill>
                  <a:schemeClr val="tx1"/>
                </a:solidFill>
                <a:latin typeface="+mn-lt"/>
                <a:ea typeface="+mn-ea"/>
                <a:cs typeface="+mn-cs"/>
              </a:rPr>
              <a:t>月</a:t>
            </a:r>
            <a:r>
              <a:rPr kumimoji="0" lang="en-US" altLang="zh-CN" sz="2400" b="0" i="0" u="none" strike="noStrike" kern="1200" cap="none" spc="0" normalizeH="0" baseline="0" noProof="1">
                <a:solidFill>
                  <a:schemeClr val="tx1"/>
                </a:solidFill>
                <a:latin typeface="+mn-lt"/>
                <a:ea typeface="+mn-ea"/>
                <a:cs typeface="+mn-cs"/>
              </a:rPr>
              <a:t>21</a:t>
            </a:r>
            <a:r>
              <a:rPr kumimoji="0" lang="zh-CN" altLang="en-US" sz="2400" b="0" i="0" u="none" strike="noStrike" kern="1200" cap="none" spc="0" normalizeH="0" baseline="0" noProof="1">
                <a:solidFill>
                  <a:schemeClr val="tx1"/>
                </a:solidFill>
                <a:latin typeface="+mn-lt"/>
                <a:ea typeface="+mn-ea"/>
                <a:cs typeface="+mn-cs"/>
              </a:rPr>
              <a:t>日，发布</a:t>
            </a:r>
            <a:r>
              <a:rPr kumimoji="0" lang="en-US" altLang="zh-CN" sz="2400" b="0" i="0" u="none" strike="noStrike" kern="1200" cap="none" spc="0" normalizeH="0" baseline="0" noProof="1">
                <a:solidFill>
                  <a:schemeClr val="tx1"/>
                </a:solidFill>
                <a:latin typeface="+mn-lt"/>
                <a:ea typeface="+mn-ea"/>
                <a:cs typeface="+mn-cs"/>
              </a:rPr>
              <a:t>Android 2.2</a:t>
            </a:r>
            <a:r>
              <a:rPr kumimoji="0" lang="zh-CN" altLang="en-US" sz="2400" b="0" i="0" u="none" strike="noStrike" kern="1200" cap="none" spc="0" normalizeH="0" baseline="0" noProof="1">
                <a:solidFill>
                  <a:schemeClr val="tx1"/>
                </a:solidFill>
                <a:latin typeface="+mn-lt"/>
                <a:ea typeface="+mn-ea"/>
                <a:cs typeface="+mn-cs"/>
              </a:rPr>
              <a:t>版（</a:t>
            </a:r>
            <a:r>
              <a:rPr kumimoji="0" lang="en-US" altLang="zh-CN" sz="2400" b="0" i="0" u="none" strike="noStrike" kern="1200" cap="none" spc="0" normalizeH="0" baseline="0" noProof="1">
                <a:solidFill>
                  <a:schemeClr val="tx1"/>
                </a:solidFill>
                <a:latin typeface="+mn-lt"/>
                <a:ea typeface="+mn-ea"/>
                <a:cs typeface="+mn-cs"/>
              </a:rPr>
              <a:t>Froyo</a:t>
            </a:r>
            <a:r>
              <a:rPr kumimoji="0" lang="zh-CN" altLang="en-US" sz="2400" b="0" i="0" u="none" strike="noStrike" kern="1200" cap="none" spc="0" normalizeH="0" baseline="0" noProof="1">
                <a:solidFill>
                  <a:schemeClr val="tx1"/>
                </a:solidFill>
                <a:latin typeface="+mn-lt"/>
                <a:ea typeface="+mn-ea"/>
                <a:cs typeface="+mn-cs"/>
              </a:rPr>
              <a:t>）</a:t>
            </a:r>
            <a:endParaRPr kumimoji="0" lang="en-US" altLang="zh-CN" sz="2400" b="0" i="0" u="none" strike="noStrike" kern="1200" cap="none" spc="0" normalizeH="0" baseline="0" noProof="1">
              <a:solidFill>
                <a:schemeClr val="tx1"/>
              </a:solidFill>
              <a:latin typeface="+mn-lt"/>
              <a:ea typeface="+mn-ea"/>
              <a:cs typeface="+mn-cs"/>
            </a:endParaRPr>
          </a:p>
          <a:p>
            <a:pPr marL="857250" marR="0" lvl="2" indent="-171450" algn="l" defTabSz="685800" rtl="0" eaLnBrk="1" fontAlgn="auto" latinLnBrk="0" hangingPunct="1">
              <a:lnSpc>
                <a:spcPct val="90000"/>
              </a:lnSpc>
              <a:spcBef>
                <a:spcPts val="375"/>
              </a:spcBef>
              <a:spcAft>
                <a:spcPct val="0"/>
              </a:spcAft>
              <a:buClrTx/>
              <a:buSzTx/>
              <a:buFont typeface="Arial" panose="020B0604020202020204" pitchFamily="34" charset="0"/>
              <a:buChar char="•"/>
            </a:pPr>
            <a:r>
              <a:rPr kumimoji="0" lang="zh-CN" altLang="en-US" sz="2000" b="0" i="0" u="none" strike="noStrike" kern="1200" cap="none" spc="0" normalizeH="0" baseline="0" noProof="1">
                <a:solidFill>
                  <a:schemeClr val="tx1"/>
                </a:solidFill>
                <a:latin typeface="+mn-lt"/>
                <a:ea typeface="+mn-ea"/>
                <a:cs typeface="+mn-cs"/>
              </a:rPr>
              <a:t>此版本在企业集成、设备管理</a:t>
            </a:r>
            <a:r>
              <a:rPr kumimoji="0" lang="en-US" altLang="zh-CN" sz="2000" b="0" i="0" u="none" strike="noStrike" kern="1200" cap="none" spc="0" normalizeH="0" baseline="0" noProof="1">
                <a:solidFill>
                  <a:schemeClr val="tx1"/>
                </a:solidFill>
                <a:latin typeface="+mn-lt"/>
                <a:ea typeface="+mn-ea"/>
                <a:cs typeface="+mn-cs"/>
              </a:rPr>
              <a:t>API</a:t>
            </a:r>
            <a:r>
              <a:rPr kumimoji="0" lang="zh-CN" altLang="en-US" sz="2000" b="0" i="0" u="none" strike="noStrike" kern="1200" cap="none" spc="0" normalizeH="0" baseline="0" noProof="1">
                <a:solidFill>
                  <a:schemeClr val="tx1"/>
                </a:solidFill>
                <a:latin typeface="+mn-lt"/>
                <a:ea typeface="+mn-ea"/>
                <a:cs typeface="+mn-cs"/>
              </a:rPr>
              <a:t>、性能、网络共享、浏览器和市场等领域都提供了很多新特性。</a:t>
            </a:r>
            <a:endParaRPr kumimoji="0" lang="en-US" altLang="zh-CN" sz="2000" b="0" i="0" u="none" strike="noStrike" kern="1200" cap="none" spc="0" normalizeH="0" baseline="0" noProof="1">
              <a:solidFill>
                <a:schemeClr val="tx1"/>
              </a:solidFill>
              <a:latin typeface="+mn-lt"/>
              <a:ea typeface="+mn-ea"/>
              <a:cs typeface="+mn-cs"/>
            </a:endParaRPr>
          </a:p>
          <a:p>
            <a:pPr marL="857250" marR="0" lvl="2" indent="-171450" algn="l" defTabSz="685800" rtl="0" eaLnBrk="1" fontAlgn="auto" latinLnBrk="0" hangingPunct="1">
              <a:lnSpc>
                <a:spcPct val="90000"/>
              </a:lnSpc>
              <a:spcBef>
                <a:spcPts val="375"/>
              </a:spcBef>
              <a:spcAft>
                <a:spcPct val="0"/>
              </a:spcAft>
              <a:buClrTx/>
              <a:buSzTx/>
              <a:buFont typeface="Arial" panose="020B0604020202020204" pitchFamily="34" charset="0"/>
              <a:buChar char="•"/>
            </a:pPr>
            <a:r>
              <a:rPr kumimoji="0" lang="zh-CN" altLang="en-US" sz="2000" b="0" i="0" u="none" strike="noStrike" kern="1200" cap="none" spc="0" normalizeH="0" baseline="0" noProof="1">
                <a:solidFill>
                  <a:schemeClr val="tx1"/>
                </a:solidFill>
                <a:latin typeface="+mn-lt"/>
                <a:ea typeface="+mn-ea"/>
                <a:cs typeface="+mn-cs"/>
              </a:rPr>
              <a:t>借助于新的</a:t>
            </a:r>
            <a:r>
              <a:rPr kumimoji="0" lang="en-US" altLang="zh-CN" sz="2000" b="0" i="0" u="none" strike="noStrike" kern="1200" cap="none" spc="0" normalizeH="0" baseline="0" noProof="1">
                <a:solidFill>
                  <a:schemeClr val="tx1"/>
                </a:solidFill>
                <a:latin typeface="+mn-lt"/>
                <a:ea typeface="+mn-ea"/>
                <a:cs typeface="+mn-cs"/>
              </a:rPr>
              <a:t>Dalvik JIT</a:t>
            </a:r>
            <a:r>
              <a:rPr kumimoji="0" lang="zh-CN" altLang="en-US" sz="2000" b="0" i="0" u="none" strike="noStrike" kern="1200" cap="none" spc="0" normalizeH="0" baseline="0" noProof="1">
                <a:solidFill>
                  <a:schemeClr val="tx1"/>
                </a:solidFill>
                <a:latin typeface="+mn-lt"/>
                <a:ea typeface="+mn-ea"/>
                <a:cs typeface="+mn-cs"/>
              </a:rPr>
              <a:t>编译器，</a:t>
            </a:r>
            <a:r>
              <a:rPr kumimoji="0" lang="en-US" altLang="zh-CN" sz="2000" b="0" i="0" u="none" strike="noStrike" kern="1200" cap="none" spc="0" normalizeH="0" baseline="0" noProof="1">
                <a:solidFill>
                  <a:schemeClr val="tx1"/>
                </a:solidFill>
                <a:latin typeface="+mn-lt"/>
                <a:ea typeface="+mn-ea"/>
                <a:cs typeface="+mn-cs"/>
              </a:rPr>
              <a:t>CPU</a:t>
            </a:r>
            <a:r>
              <a:rPr kumimoji="0" lang="zh-CN" altLang="en-US" sz="2000" b="0" i="0" u="none" strike="noStrike" kern="1200" cap="none" spc="0" normalizeH="0" baseline="0" noProof="1">
                <a:solidFill>
                  <a:schemeClr val="tx1"/>
                </a:solidFill>
                <a:latin typeface="+mn-lt"/>
                <a:ea typeface="+mn-ea"/>
                <a:cs typeface="+mn-cs"/>
              </a:rPr>
              <a:t>密集型应用的速度要比</a:t>
            </a:r>
            <a:r>
              <a:rPr kumimoji="0" lang="en-US" altLang="zh-CN" sz="2000" b="0" i="0" u="none" strike="noStrike" kern="1200" cap="none" spc="0" normalizeH="0" baseline="0" noProof="1">
                <a:solidFill>
                  <a:schemeClr val="tx1"/>
                </a:solidFill>
                <a:latin typeface="+mn-lt"/>
                <a:ea typeface="+mn-ea"/>
                <a:cs typeface="+mn-cs"/>
              </a:rPr>
              <a:t>Android 2.1</a:t>
            </a:r>
            <a:r>
              <a:rPr kumimoji="0" lang="zh-CN" altLang="en-US" sz="2000" b="0" i="0" u="none" strike="noStrike" kern="1200" cap="none" spc="0" normalizeH="0" baseline="0" noProof="1">
                <a:solidFill>
                  <a:schemeClr val="tx1"/>
                </a:solidFill>
                <a:latin typeface="+mn-lt"/>
                <a:ea typeface="+mn-ea"/>
                <a:cs typeface="+mn-cs"/>
              </a:rPr>
              <a:t>快</a:t>
            </a:r>
            <a:r>
              <a:rPr kumimoji="0" lang="en-US" altLang="zh-CN" sz="2000" b="0" i="0" u="none" strike="noStrike" kern="1200" cap="none" spc="0" normalizeH="0" baseline="0" noProof="1">
                <a:solidFill>
                  <a:schemeClr val="tx1"/>
                </a:solidFill>
                <a:latin typeface="+mn-lt"/>
                <a:ea typeface="+mn-ea"/>
                <a:cs typeface="+mn-cs"/>
              </a:rPr>
              <a:t>2</a:t>
            </a:r>
            <a:r>
              <a:rPr kumimoji="0" lang="zh-CN" altLang="en-US" sz="2000" b="0" i="0" u="none" strike="noStrike" kern="1200" cap="none" spc="0" normalizeH="0" baseline="0" noProof="1">
                <a:solidFill>
                  <a:schemeClr val="tx1"/>
                </a:solidFill>
                <a:latin typeface="+mn-lt"/>
                <a:ea typeface="+mn-ea"/>
                <a:cs typeface="+mn-cs"/>
              </a:rPr>
              <a:t>～</a:t>
            </a:r>
            <a:r>
              <a:rPr kumimoji="0" lang="en-US" altLang="zh-CN" sz="2000" b="0" i="0" u="none" strike="noStrike" kern="1200" cap="none" spc="0" normalizeH="0" baseline="0" noProof="1">
                <a:solidFill>
                  <a:schemeClr val="tx1"/>
                </a:solidFill>
                <a:latin typeface="+mn-lt"/>
                <a:ea typeface="+mn-ea"/>
                <a:cs typeface="+mn-cs"/>
              </a:rPr>
              <a:t>5</a:t>
            </a:r>
            <a:r>
              <a:rPr kumimoji="0" lang="zh-CN" altLang="en-US" sz="2000" b="0" i="0" u="none" strike="noStrike" kern="1200" cap="none" spc="0" normalizeH="0" baseline="0" noProof="1">
                <a:solidFill>
                  <a:schemeClr val="tx1"/>
                </a:solidFill>
                <a:latin typeface="+mn-lt"/>
                <a:ea typeface="+mn-ea"/>
                <a:cs typeface="+mn-cs"/>
              </a:rPr>
              <a:t>倍，并加入对</a:t>
            </a:r>
            <a:r>
              <a:rPr kumimoji="0" lang="en-US" altLang="zh-CN" sz="2000" b="0" i="0" u="none" strike="noStrike" kern="1200" cap="none" spc="0" normalizeH="0" baseline="0" noProof="1">
                <a:solidFill>
                  <a:schemeClr val="tx1"/>
                </a:solidFill>
                <a:latin typeface="+mn-lt"/>
                <a:ea typeface="+mn-ea"/>
                <a:cs typeface="+mn-cs"/>
              </a:rPr>
              <a:t>Adobe Flash</a:t>
            </a:r>
            <a:r>
              <a:rPr kumimoji="0" lang="zh-CN" altLang="en-US" sz="2000" b="0" i="0" u="none" strike="noStrike" kern="1200" cap="none" spc="0" normalizeH="0" baseline="0" noProof="1">
                <a:solidFill>
                  <a:schemeClr val="tx1"/>
                </a:solidFill>
                <a:latin typeface="+mn-lt"/>
                <a:ea typeface="+mn-ea"/>
                <a:cs typeface="+mn-cs"/>
              </a:rPr>
              <a:t>视频和图片的完美支持</a:t>
            </a:r>
            <a:endParaRPr kumimoji="0" lang="en-US" altLang="zh-CN" sz="2000" b="0" i="0" u="none" strike="noStrike" kern="1200" cap="none" spc="0" normalizeH="0" baseline="0" noProof="1">
              <a:solidFill>
                <a:schemeClr val="tx1"/>
              </a:solidFill>
              <a:latin typeface="+mn-lt"/>
              <a:ea typeface="+mn-ea"/>
              <a:cs typeface="+mn-cs"/>
            </a:endParaRPr>
          </a:p>
          <a:p>
            <a:pPr marL="857250" marR="0" lvl="2" indent="-171450" algn="l" defTabSz="685800" rtl="0" eaLnBrk="1" fontAlgn="auto" latinLnBrk="0" hangingPunct="1">
              <a:lnSpc>
                <a:spcPct val="90000"/>
              </a:lnSpc>
              <a:spcBef>
                <a:spcPts val="375"/>
              </a:spcBef>
              <a:spcAft>
                <a:spcPct val="0"/>
              </a:spcAft>
              <a:buClrTx/>
              <a:buSzTx/>
              <a:buFont typeface="Arial" panose="020B0604020202020204" pitchFamily="34" charset="0"/>
              <a:buChar char="•"/>
            </a:pPr>
            <a:r>
              <a:rPr kumimoji="0" lang="zh-CN" altLang="en-US" sz="2000" b="0" i="0" u="none" strike="noStrike" kern="1200" cap="none" spc="0" normalizeH="0" baseline="0" noProof="1">
                <a:solidFill>
                  <a:schemeClr val="tx1"/>
                </a:solidFill>
                <a:latin typeface="+mn-lt"/>
                <a:ea typeface="+mn-ea"/>
                <a:cs typeface="+mn-cs"/>
              </a:rPr>
              <a:t>使用了</a:t>
            </a:r>
            <a:r>
              <a:rPr kumimoji="0" lang="en-US" altLang="zh-CN" sz="2000" b="0" i="0" u="none" strike="noStrike" kern="1200" cap="none" spc="0" normalizeH="0" baseline="0" noProof="1">
                <a:solidFill>
                  <a:schemeClr val="tx1"/>
                </a:solidFill>
                <a:latin typeface="+mn-lt"/>
                <a:ea typeface="+mn-ea"/>
                <a:cs typeface="+mn-cs"/>
              </a:rPr>
              <a:t>Chrome V8</a:t>
            </a:r>
            <a:r>
              <a:rPr kumimoji="0" lang="zh-CN" altLang="en-US" sz="2000" b="0" i="0" u="none" strike="noStrike" kern="1200" cap="none" spc="0" normalizeH="0" baseline="0" noProof="1">
                <a:solidFill>
                  <a:schemeClr val="tx1"/>
                </a:solidFill>
                <a:latin typeface="+mn-lt"/>
                <a:ea typeface="+mn-ea"/>
                <a:cs typeface="+mn-cs"/>
              </a:rPr>
              <a:t>引擎，</a:t>
            </a:r>
            <a:r>
              <a:rPr kumimoji="0" lang="en-US" altLang="zh-CN" sz="2000" b="0" i="0" u="none" strike="noStrike" kern="1200" cap="none" spc="0" normalizeH="0" baseline="0" noProof="1">
                <a:solidFill>
                  <a:schemeClr val="tx1"/>
                </a:solidFill>
                <a:latin typeface="+mn-lt"/>
                <a:ea typeface="+mn-ea"/>
                <a:cs typeface="+mn-cs"/>
              </a:rPr>
              <a:t>JavaScript</a:t>
            </a:r>
            <a:r>
              <a:rPr kumimoji="0" lang="zh-CN" altLang="en-US" sz="2000" b="0" i="0" u="none" strike="noStrike" kern="1200" cap="none" spc="0" normalizeH="0" baseline="0" noProof="1">
                <a:solidFill>
                  <a:schemeClr val="tx1"/>
                </a:solidFill>
                <a:latin typeface="+mn-lt"/>
                <a:ea typeface="+mn-ea"/>
                <a:cs typeface="+mn-cs"/>
              </a:rPr>
              <a:t>代码的处理速度要比</a:t>
            </a:r>
            <a:r>
              <a:rPr kumimoji="0" lang="en-US" altLang="zh-CN" sz="2000" b="0" i="0" u="none" strike="noStrike" kern="1200" cap="none" spc="0" normalizeH="0" baseline="0" noProof="1">
                <a:solidFill>
                  <a:schemeClr val="tx1"/>
                </a:solidFill>
                <a:latin typeface="+mn-lt"/>
                <a:ea typeface="+mn-ea"/>
                <a:cs typeface="+mn-cs"/>
              </a:rPr>
              <a:t>Android 2.1</a:t>
            </a:r>
            <a:r>
              <a:rPr kumimoji="0" lang="zh-CN" altLang="en-US" sz="2000" b="0" i="0" u="none" strike="noStrike" kern="1200" cap="none" spc="0" normalizeH="0" baseline="0" noProof="1">
                <a:solidFill>
                  <a:schemeClr val="tx1"/>
                </a:solidFill>
                <a:latin typeface="+mn-lt"/>
                <a:ea typeface="+mn-ea"/>
                <a:cs typeface="+mn-cs"/>
              </a:rPr>
              <a:t>快</a:t>
            </a:r>
            <a:r>
              <a:rPr kumimoji="0" lang="en-US" altLang="zh-CN" sz="2000" b="0" i="0" u="none" strike="noStrike" kern="1200" cap="none" spc="0" normalizeH="0" baseline="0" noProof="1">
                <a:solidFill>
                  <a:schemeClr val="tx1"/>
                </a:solidFill>
                <a:latin typeface="+mn-lt"/>
                <a:ea typeface="+mn-ea"/>
                <a:cs typeface="+mn-cs"/>
              </a:rPr>
              <a:t>2</a:t>
            </a:r>
            <a:r>
              <a:rPr kumimoji="0" lang="zh-CN" altLang="en-US" sz="2000" b="0" i="0" u="none" strike="noStrike" kern="1200" cap="none" spc="0" normalizeH="0" baseline="0" noProof="1">
                <a:solidFill>
                  <a:schemeClr val="tx1"/>
                </a:solidFill>
                <a:latin typeface="+mn-lt"/>
                <a:ea typeface="+mn-ea"/>
                <a:cs typeface="+mn-cs"/>
              </a:rPr>
              <a:t>～</a:t>
            </a:r>
            <a:r>
              <a:rPr kumimoji="0" lang="en-US" altLang="zh-CN" sz="2000" b="0" i="0" u="none" strike="noStrike" kern="1200" cap="none" spc="0" normalizeH="0" baseline="0" noProof="1">
                <a:solidFill>
                  <a:schemeClr val="tx1"/>
                </a:solidFill>
                <a:latin typeface="+mn-lt"/>
                <a:ea typeface="+mn-ea"/>
                <a:cs typeface="+mn-cs"/>
              </a:rPr>
              <a:t>3</a:t>
            </a:r>
            <a:r>
              <a:rPr kumimoji="0" lang="zh-CN" altLang="en-US" sz="2000" b="0" i="0" u="none" strike="noStrike" kern="1200" cap="none" spc="0" normalizeH="0" baseline="0" noProof="1">
                <a:solidFill>
                  <a:schemeClr val="tx1"/>
                </a:solidFill>
                <a:latin typeface="+mn-lt"/>
                <a:ea typeface="+mn-ea"/>
                <a:cs typeface="+mn-cs"/>
              </a:rPr>
              <a:t>倍</a:t>
            </a:r>
            <a:endParaRPr kumimoji="0" lang="en-US" altLang="zh-CN" sz="2000" b="0" i="0" u="none" strike="noStrike" kern="1200" cap="none" spc="0" normalizeH="0" baseline="0" noProof="1">
              <a:solidFill>
                <a:schemeClr val="tx1"/>
              </a:solidFill>
              <a:latin typeface="+mn-lt"/>
              <a:ea typeface="+mn-ea"/>
              <a:cs typeface="+mn-cs"/>
            </a:endParaRPr>
          </a:p>
          <a:p>
            <a:pPr marL="857250" marR="0" lvl="2" indent="-171450" algn="l" defTabSz="685800" rtl="0" eaLnBrk="1" fontAlgn="auto" latinLnBrk="0" hangingPunct="1">
              <a:lnSpc>
                <a:spcPct val="90000"/>
              </a:lnSpc>
              <a:spcBef>
                <a:spcPts val="375"/>
              </a:spcBef>
              <a:spcAft>
                <a:spcPct val="0"/>
              </a:spcAft>
              <a:buClrTx/>
              <a:buSzTx/>
              <a:buFont typeface="Arial" panose="020B0604020202020204" pitchFamily="34" charset="0"/>
              <a:buChar char="•"/>
            </a:pPr>
            <a:r>
              <a:rPr kumimoji="0" lang="zh-CN" altLang="en-US" sz="2000" b="0" i="0" u="none" strike="noStrike" kern="1200" cap="none" spc="0" normalizeH="0" baseline="0" noProof="1">
                <a:solidFill>
                  <a:schemeClr val="tx1"/>
                </a:solidFill>
                <a:latin typeface="+mn-lt"/>
                <a:ea typeface="+mn-ea"/>
                <a:cs typeface="+mn-cs"/>
              </a:rPr>
              <a:t>将应用程序安装在</a:t>
            </a:r>
            <a:r>
              <a:rPr kumimoji="0" lang="en-US" altLang="zh-CN" sz="2000" b="0" i="0" u="none" strike="noStrike" kern="1200" cap="none" spc="0" normalizeH="0" baseline="0" noProof="1">
                <a:solidFill>
                  <a:schemeClr val="tx1"/>
                </a:solidFill>
                <a:latin typeface="+mn-lt"/>
                <a:ea typeface="+mn-ea"/>
                <a:cs typeface="+mn-cs"/>
              </a:rPr>
              <a:t>microSD</a:t>
            </a:r>
            <a:r>
              <a:rPr kumimoji="0" lang="zh-CN" altLang="en-US" sz="2000" b="0" i="0" u="none" strike="noStrike" kern="1200" cap="none" spc="0" normalizeH="0" baseline="0" noProof="1">
                <a:solidFill>
                  <a:schemeClr val="tx1"/>
                </a:solidFill>
                <a:latin typeface="+mn-lt"/>
                <a:ea typeface="+mn-ea"/>
                <a:cs typeface="+mn-cs"/>
              </a:rPr>
              <a:t>卡上，应用程序可以在内部存储器和外部存储器上迁移</a:t>
            </a:r>
            <a:endParaRPr kumimoji="0" lang="en-US" altLang="zh-CN" sz="1500" b="1" i="0" u="none" strike="noStrike" kern="1200" cap="none" spc="0" normalizeH="0" baseline="0" noProof="1">
              <a:solidFill>
                <a:schemeClr val="tx1"/>
              </a:solidFill>
              <a:latin typeface="楷体_GB2312" pitchFamily="49" charset="-122"/>
              <a:ea typeface="+mn-ea"/>
              <a:cs typeface="+mn-cs"/>
            </a:endParaRPr>
          </a:p>
          <a:p>
            <a:pPr marL="514350" marR="0" lvl="1" indent="-325755" algn="l" defTabSz="685800" rtl="0" eaLnBrk="1" fontAlgn="auto" latinLnBrk="0" hangingPunct="1">
              <a:lnSpc>
                <a:spcPct val="90000"/>
              </a:lnSpc>
              <a:spcBef>
                <a:spcPts val="375"/>
              </a:spcBef>
              <a:spcAft>
                <a:spcPct val="0"/>
              </a:spcAft>
              <a:buClr>
                <a:schemeClr val="accent1"/>
              </a:buClr>
              <a:buSzPct val="65000"/>
              <a:buFont typeface="Arial" panose="020B0604020202020204" pitchFamily="34" charset="0"/>
              <a:buNone/>
            </a:pPr>
            <a:r>
              <a:rPr kumimoji="0" lang="zh-CN" altLang="en-US" sz="2400" b="1" i="0" u="none" strike="noStrike" kern="1200" cap="none" spc="0" normalizeH="0" baseline="0" noProof="1">
                <a:solidFill>
                  <a:schemeClr val="tx1"/>
                </a:solidFill>
                <a:latin typeface="楷体_GB2312" pitchFamily="49" charset="-122"/>
                <a:ea typeface="+mn-ea"/>
                <a:cs typeface="+mn-cs"/>
              </a:rPr>
              <a:t>    </a:t>
            </a:r>
            <a:endParaRPr kumimoji="0" lang="zh-CN" altLang="en-US" sz="1800" b="1" i="0" u="none" strike="noStrike" kern="1200" cap="none" spc="0" normalizeH="0" baseline="0" noProof="1">
              <a:solidFill>
                <a:schemeClr val="tx1"/>
              </a:solidFill>
              <a:latin typeface="楷体_GB2312" pitchFamily="49" charset="-122"/>
              <a:ea typeface="+mn-ea"/>
              <a:cs typeface="+mn-cs"/>
            </a:endParaRPr>
          </a:p>
        </p:txBody>
      </p:sp>
      <p:pic>
        <p:nvPicPr>
          <p:cNvPr id="40963" name="Picture 3"/>
          <p:cNvPicPr>
            <a:picLocks noChangeAspect="1"/>
          </p:cNvPicPr>
          <p:nvPr/>
        </p:nvPicPr>
        <p:blipFill>
          <a:blip r:embed="rId2"/>
          <a:stretch>
            <a:fillRect/>
          </a:stretch>
        </p:blipFill>
        <p:spPr>
          <a:xfrm>
            <a:off x="4930775" y="57150"/>
            <a:ext cx="1514475" cy="1171575"/>
          </a:xfrm>
          <a:prstGeom prst="rect">
            <a:avLst/>
          </a:prstGeom>
          <a:noFill/>
          <a:ln w="9525">
            <a:noFill/>
          </a:ln>
        </p:spPr>
      </p:pic>
      <p:pic>
        <p:nvPicPr>
          <p:cNvPr id="40964" name="图片 3" descr="华晟经世"/>
          <p:cNvPicPr>
            <a:picLocks noChangeAspect="1"/>
          </p:cNvPicPr>
          <p:nvPr/>
        </p:nvPicPr>
        <p:blipFill>
          <a:blip r:embed="rId3"/>
          <a:stretch>
            <a:fillRect/>
          </a:stretch>
        </p:blipFill>
        <p:spPr>
          <a:xfrm>
            <a:off x="7177088" y="474663"/>
            <a:ext cx="1439862" cy="334962"/>
          </a:xfrm>
          <a:prstGeom prst="rect">
            <a:avLst/>
          </a:prstGeom>
          <a:noFill/>
          <a:ln w="9525">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2"/>
          <p:cNvSpPr>
            <a:spLocks noGrp="1"/>
          </p:cNvSpPr>
          <p:nvPr>
            <p:ph type="title"/>
          </p:nvPr>
        </p:nvSpPr>
        <p:spPr>
          <a:xfrm>
            <a:off x="0" y="171450"/>
            <a:ext cx="6172200" cy="628650"/>
          </a:xfrm>
        </p:spPr>
        <p:txBody>
          <a:bodyPr wrap="square" lIns="91427" tIns="45713" rIns="91427" bIns="45713" anchor="t" anchorCtr="0"/>
          <a:lstStyle/>
          <a:p>
            <a:r>
              <a:rPr lang="en-US" altLang="zh-CN" dirty="0">
                <a:latin typeface="Arial" panose="020B0604020202020204" pitchFamily="34" charset="0"/>
              </a:rPr>
              <a:t>1.2</a:t>
            </a:r>
            <a:r>
              <a:rPr lang="en-US" altLang="zh-CN" dirty="0">
                <a:latin typeface="楷体_GB2312" pitchFamily="49" charset="-122"/>
              </a:rPr>
              <a:t> </a:t>
            </a:r>
            <a:r>
              <a:rPr lang="en-US" altLang="zh-CN" dirty="0">
                <a:latin typeface="Arial" panose="020B0604020202020204" pitchFamily="34" charset="0"/>
              </a:rPr>
              <a:t>Android</a:t>
            </a:r>
            <a:r>
              <a:rPr lang="zh-CN" altLang="en-US" dirty="0">
                <a:latin typeface="楷体_GB2312" pitchFamily="49" charset="-122"/>
              </a:rPr>
              <a:t>起源</a:t>
            </a:r>
          </a:p>
        </p:txBody>
      </p:sp>
      <p:sp>
        <p:nvSpPr>
          <p:cNvPr id="27650" name="Rectangle 3"/>
          <p:cNvSpPr>
            <a:spLocks noGrp="1"/>
          </p:cNvSpPr>
          <p:nvPr>
            <p:ph idx="1"/>
          </p:nvPr>
        </p:nvSpPr>
        <p:spPr>
          <a:xfrm>
            <a:off x="838200" y="742950"/>
            <a:ext cx="8305800" cy="3886200"/>
          </a:xfrm>
        </p:spPr>
        <p:txBody>
          <a:bodyPr wrap="square" lIns="91427" tIns="45713" rIns="91427" bIns="45713" anchor="t"/>
          <a:lstStyle/>
          <a:p>
            <a:pPr marL="171450" marR="0" indent="-171450" algn="l" defTabSz="685800" rtl="0" eaLnBrk="1" fontAlgn="auto" latinLnBrk="0" hangingPunct="1">
              <a:lnSpc>
                <a:spcPct val="90000"/>
              </a:lnSpc>
              <a:spcBef>
                <a:spcPct val="150000"/>
              </a:spcBef>
              <a:spcAft>
                <a:spcPct val="0"/>
              </a:spcAft>
              <a:buClrTx/>
              <a:buSzTx/>
              <a:buFont typeface="Arial" panose="020B0604020202020204" pitchFamily="34" charset="0"/>
              <a:buChar char="•"/>
            </a:pPr>
            <a:r>
              <a:rPr kumimoji="0" lang="en-US" altLang="zh-CN" sz="2105" b="0" i="0" u="none" strike="noStrike" kern="1200" cap="none" spc="0" normalizeH="0" baseline="0" noProof="1">
                <a:solidFill>
                  <a:schemeClr val="tx1"/>
                </a:solidFill>
                <a:latin typeface="+mn-lt"/>
                <a:ea typeface="+mn-ea"/>
                <a:cs typeface="+mn-cs"/>
              </a:rPr>
              <a:t>1.2.2</a:t>
            </a:r>
            <a:r>
              <a:rPr kumimoji="0" lang="zh-CN" altLang="en-US" sz="2105" b="0" i="0" u="none" strike="noStrike" kern="1200" cap="none" spc="0" normalizeH="0" baseline="0" noProof="1">
                <a:solidFill>
                  <a:schemeClr val="tx1"/>
                </a:solidFill>
                <a:latin typeface="楷体_GB2312" pitchFamily="49" charset="-122"/>
                <a:ea typeface="+mn-ea"/>
                <a:cs typeface="+mn-cs"/>
              </a:rPr>
              <a:t> </a:t>
            </a:r>
            <a:r>
              <a:rPr kumimoji="0" lang="en-US" altLang="zh-CN" sz="2105" b="0" i="0" u="none" strike="noStrike" kern="1200" cap="none" spc="0" normalizeH="0" baseline="0" noProof="1">
                <a:solidFill>
                  <a:schemeClr val="tx1"/>
                </a:solidFill>
                <a:latin typeface="+mn-lt"/>
                <a:ea typeface="+mn-ea"/>
                <a:cs typeface="+mn-cs"/>
              </a:rPr>
              <a:t>Android</a:t>
            </a:r>
            <a:r>
              <a:rPr kumimoji="0" lang="zh-CN" altLang="en-US" sz="2105" b="0" i="0" u="none" strike="noStrike" kern="1200" cap="none" spc="0" normalizeH="0" baseline="0" noProof="1">
                <a:solidFill>
                  <a:schemeClr val="tx1"/>
                </a:solidFill>
                <a:latin typeface="楷体_GB2312" pitchFamily="49" charset="-122"/>
                <a:ea typeface="+mn-ea"/>
                <a:cs typeface="+mn-cs"/>
              </a:rPr>
              <a:t>发展史</a:t>
            </a:r>
            <a:endParaRPr kumimoji="0" lang="en-US" altLang="zh-CN" sz="2105" b="0" i="0" u="none" strike="noStrike" kern="1200" cap="none" spc="0" normalizeH="0" baseline="0" noProof="1">
              <a:solidFill>
                <a:schemeClr val="tx1"/>
              </a:solidFill>
              <a:latin typeface="楷体_GB2312" pitchFamily="49" charset="-122"/>
              <a:ea typeface="+mn-ea"/>
              <a:cs typeface="+mn-cs"/>
            </a:endParaRPr>
          </a:p>
          <a:p>
            <a:pPr marL="514350" marR="0" lvl="1" indent="-325755" algn="l" defTabSz="685800" rtl="0" eaLnBrk="1" fontAlgn="auto" latinLnBrk="0" hangingPunct="1">
              <a:lnSpc>
                <a:spcPct val="90000"/>
              </a:lnSpc>
              <a:spcBef>
                <a:spcPts val="375"/>
              </a:spcBef>
              <a:spcAft>
                <a:spcPct val="0"/>
              </a:spcAft>
              <a:buClrTx/>
              <a:buSzTx/>
              <a:buFont typeface="Arial" panose="020B0604020202020204" pitchFamily="34" charset="0"/>
              <a:buNone/>
            </a:pPr>
            <a:endParaRPr kumimoji="0" lang="en-US" altLang="zh-CN" sz="2400" b="0" i="0" u="none" strike="noStrike" kern="1200" cap="none" spc="0" normalizeH="0" baseline="0" noProof="1">
              <a:solidFill>
                <a:schemeClr val="tx1"/>
              </a:solidFill>
              <a:latin typeface="楷体_GB2312" pitchFamily="49" charset="-122"/>
              <a:ea typeface="+mn-ea"/>
              <a:cs typeface="+mn-cs"/>
            </a:endParaRPr>
          </a:p>
          <a:p>
            <a:pPr marL="514350" marR="0" lvl="1" indent="-325755" algn="l" defTabSz="685800" rtl="0" eaLnBrk="1" fontAlgn="auto" latinLnBrk="0" hangingPunct="1">
              <a:lnSpc>
                <a:spcPct val="90000"/>
              </a:lnSpc>
              <a:spcBef>
                <a:spcPts val="375"/>
              </a:spcBef>
              <a:spcAft>
                <a:spcPct val="0"/>
              </a:spcAft>
              <a:buClrTx/>
              <a:buSzTx/>
              <a:buFont typeface="Arial" panose="020B0604020202020204" pitchFamily="34" charset="0"/>
              <a:buChar char="•"/>
            </a:pPr>
            <a:r>
              <a:rPr kumimoji="0" lang="en-US" altLang="zh-CN" sz="2400" b="0" i="0" u="none" strike="noStrike" kern="1200" cap="none" spc="0" normalizeH="0" baseline="0" noProof="1">
                <a:solidFill>
                  <a:schemeClr val="tx1"/>
                </a:solidFill>
                <a:latin typeface="+mn-lt"/>
                <a:ea typeface="+mn-ea"/>
                <a:cs typeface="+mn-cs"/>
              </a:rPr>
              <a:t>2010</a:t>
            </a:r>
            <a:r>
              <a:rPr kumimoji="0" lang="zh-CN" altLang="en-US" sz="2400" b="0" i="0" u="none" strike="noStrike" kern="1200" cap="none" spc="0" normalizeH="0" baseline="0" noProof="1">
                <a:solidFill>
                  <a:schemeClr val="tx1"/>
                </a:solidFill>
                <a:latin typeface="+mn-lt"/>
                <a:ea typeface="+mn-ea"/>
                <a:cs typeface="+mn-cs"/>
              </a:rPr>
              <a:t>年</a:t>
            </a:r>
            <a:r>
              <a:rPr kumimoji="0" lang="en-US" altLang="zh-CN" sz="2400" b="0" i="0" u="none" strike="noStrike" kern="1200" cap="none" spc="0" normalizeH="0" baseline="0" noProof="1">
                <a:solidFill>
                  <a:schemeClr val="tx1"/>
                </a:solidFill>
                <a:latin typeface="+mn-lt"/>
                <a:ea typeface="+mn-ea"/>
                <a:cs typeface="+mn-cs"/>
              </a:rPr>
              <a:t>12</a:t>
            </a:r>
            <a:r>
              <a:rPr kumimoji="0" lang="zh-CN" altLang="en-US" sz="2400" b="0" i="0" u="none" strike="noStrike" kern="1200" cap="none" spc="0" normalizeH="0" baseline="0" noProof="1">
                <a:solidFill>
                  <a:schemeClr val="tx1"/>
                </a:solidFill>
                <a:latin typeface="+mn-lt"/>
                <a:ea typeface="+mn-ea"/>
                <a:cs typeface="+mn-cs"/>
              </a:rPr>
              <a:t>月</a:t>
            </a:r>
            <a:r>
              <a:rPr kumimoji="0" lang="en-US" altLang="zh-CN" sz="2400" b="0" i="0" u="none" strike="noStrike" kern="1200" cap="none" spc="0" normalizeH="0" baseline="0" noProof="1">
                <a:solidFill>
                  <a:schemeClr val="tx1"/>
                </a:solidFill>
                <a:latin typeface="+mn-lt"/>
                <a:ea typeface="+mn-ea"/>
                <a:cs typeface="+mn-cs"/>
              </a:rPr>
              <a:t>7</a:t>
            </a:r>
            <a:r>
              <a:rPr kumimoji="0" lang="zh-CN" altLang="en-US" sz="2400" b="0" i="0" u="none" strike="noStrike" kern="1200" cap="none" spc="0" normalizeH="0" baseline="0" noProof="1">
                <a:solidFill>
                  <a:schemeClr val="tx1"/>
                </a:solidFill>
                <a:latin typeface="+mn-lt"/>
                <a:ea typeface="+mn-ea"/>
                <a:cs typeface="+mn-cs"/>
              </a:rPr>
              <a:t>日，发布</a:t>
            </a:r>
            <a:r>
              <a:rPr kumimoji="0" lang="en-US" altLang="zh-CN" sz="2400" b="0" i="0" u="none" strike="noStrike" kern="1200" cap="none" spc="0" normalizeH="0" baseline="0" noProof="1">
                <a:solidFill>
                  <a:schemeClr val="tx1"/>
                </a:solidFill>
                <a:latin typeface="+mn-lt"/>
                <a:ea typeface="+mn-ea"/>
                <a:cs typeface="+mn-cs"/>
              </a:rPr>
              <a:t>Android 2.3</a:t>
            </a:r>
            <a:r>
              <a:rPr kumimoji="0" lang="zh-CN" altLang="en-US" sz="2400" b="0" i="0" u="none" strike="noStrike" kern="1200" cap="none" spc="0" normalizeH="0" baseline="0" noProof="1">
                <a:solidFill>
                  <a:schemeClr val="tx1"/>
                </a:solidFill>
                <a:latin typeface="+mn-lt"/>
                <a:ea typeface="+mn-ea"/>
                <a:cs typeface="+mn-cs"/>
              </a:rPr>
              <a:t>（</a:t>
            </a:r>
            <a:r>
              <a:rPr kumimoji="0" lang="en-US" altLang="zh-CN" sz="2400" b="0" i="0" u="none" strike="noStrike" kern="1200" cap="none" spc="0" normalizeH="0" baseline="0" noProof="1">
                <a:solidFill>
                  <a:schemeClr val="tx1"/>
                </a:solidFill>
                <a:latin typeface="+mn-lt"/>
                <a:ea typeface="+mn-ea"/>
                <a:cs typeface="+mn-cs"/>
              </a:rPr>
              <a:t>Gingerbread</a:t>
            </a:r>
            <a:r>
              <a:rPr kumimoji="0" lang="zh-CN" altLang="en-US" sz="2400" b="0" i="0" u="none" strike="noStrike" kern="1200" cap="none" spc="0" normalizeH="0" baseline="0" noProof="1">
                <a:solidFill>
                  <a:schemeClr val="tx1"/>
                </a:solidFill>
                <a:latin typeface="+mn-lt"/>
                <a:ea typeface="+mn-ea"/>
                <a:cs typeface="+mn-cs"/>
              </a:rPr>
              <a:t>）</a:t>
            </a:r>
            <a:endParaRPr kumimoji="0" lang="en-US" altLang="zh-CN" sz="2400" b="0" i="0" u="none" strike="noStrike" kern="1200" cap="none" spc="0" normalizeH="0" baseline="0" noProof="1">
              <a:solidFill>
                <a:schemeClr val="tx1"/>
              </a:solidFill>
              <a:latin typeface="+mn-lt"/>
              <a:ea typeface="+mn-ea"/>
              <a:cs typeface="+mn-cs"/>
            </a:endParaRPr>
          </a:p>
          <a:p>
            <a:pPr marL="857250" marR="0" lvl="2" indent="-171450" algn="l" defTabSz="685800" rtl="0" eaLnBrk="1" fontAlgn="auto" latinLnBrk="0" hangingPunct="1">
              <a:lnSpc>
                <a:spcPct val="90000"/>
              </a:lnSpc>
              <a:spcBef>
                <a:spcPts val="375"/>
              </a:spcBef>
              <a:spcAft>
                <a:spcPct val="0"/>
              </a:spcAft>
              <a:buClrTx/>
              <a:buSzTx/>
              <a:buFont typeface="Arial" panose="020B0604020202020204" pitchFamily="34" charset="0"/>
              <a:buChar char="•"/>
            </a:pPr>
            <a:r>
              <a:rPr kumimoji="0" lang="zh-CN" altLang="en-US" sz="1800" b="0" i="0" u="none" strike="noStrike" kern="1200" cap="none" spc="0" normalizeH="0" baseline="0" noProof="1">
                <a:solidFill>
                  <a:schemeClr val="tx1"/>
                </a:solidFill>
                <a:latin typeface="+mn-lt"/>
                <a:ea typeface="+mn-ea"/>
                <a:cs typeface="+mn-cs"/>
              </a:rPr>
              <a:t>此版本主要增强了对游戏的支持、多媒体影音和通讯功能。</a:t>
            </a:r>
            <a:endParaRPr kumimoji="0" lang="en-US" altLang="zh-CN" sz="1800" b="0" i="0" u="none" strike="noStrike" kern="1200" cap="none" spc="0" normalizeH="0" baseline="0" noProof="1">
              <a:solidFill>
                <a:schemeClr val="tx1"/>
              </a:solidFill>
              <a:latin typeface="+mn-lt"/>
              <a:ea typeface="+mn-ea"/>
              <a:cs typeface="+mn-cs"/>
            </a:endParaRPr>
          </a:p>
          <a:p>
            <a:pPr marL="857250" marR="0" lvl="2" indent="-171450" algn="l" defTabSz="685800" rtl="0" eaLnBrk="1" fontAlgn="auto" latinLnBrk="0" hangingPunct="1">
              <a:lnSpc>
                <a:spcPct val="90000"/>
              </a:lnSpc>
              <a:spcBef>
                <a:spcPts val="375"/>
              </a:spcBef>
              <a:spcAft>
                <a:spcPct val="0"/>
              </a:spcAft>
              <a:buClrTx/>
              <a:buSzTx/>
              <a:buFont typeface="Arial" panose="020B0604020202020204" pitchFamily="34" charset="0"/>
              <a:buChar char="•"/>
            </a:pPr>
            <a:r>
              <a:rPr kumimoji="0" lang="zh-CN" altLang="en-US" sz="1800" b="0" i="0" u="none" strike="noStrike" kern="1200" cap="none" spc="0" normalizeH="0" baseline="0" noProof="1">
                <a:solidFill>
                  <a:schemeClr val="tx1"/>
                </a:solidFill>
                <a:latin typeface="+mn-lt"/>
                <a:ea typeface="+mn-ea"/>
                <a:cs typeface="+mn-cs"/>
              </a:rPr>
              <a:t>在游戏方面，增加了新的垃圾回收和优化处理事件，以提高对游戏的支持能力，原生代码可直接存取输入和感应器事件、</a:t>
            </a:r>
            <a:r>
              <a:rPr kumimoji="0" lang="en-US" altLang="zh-CN" sz="1800" b="0" i="0" u="none" strike="noStrike" kern="1200" cap="none" spc="0" normalizeH="0" baseline="0" noProof="1">
                <a:solidFill>
                  <a:schemeClr val="tx1"/>
                </a:solidFill>
                <a:latin typeface="+mn-lt"/>
                <a:ea typeface="+mn-ea"/>
                <a:cs typeface="+mn-cs"/>
              </a:rPr>
              <a:t>EGL/OpenGL ES</a:t>
            </a:r>
            <a:r>
              <a:rPr kumimoji="0" lang="zh-CN" altLang="en-US" sz="1800" b="0" i="0" u="none" strike="noStrike" kern="1200" cap="none" spc="0" normalizeH="0" baseline="0" noProof="1">
                <a:solidFill>
                  <a:schemeClr val="tx1"/>
                </a:solidFill>
                <a:latin typeface="+mn-lt"/>
                <a:ea typeface="+mn-ea"/>
                <a:cs typeface="+mn-cs"/>
              </a:rPr>
              <a:t>、</a:t>
            </a:r>
            <a:r>
              <a:rPr kumimoji="0" lang="en-US" altLang="zh-CN" sz="1800" b="0" i="0" u="none" strike="noStrike" kern="1200" cap="none" spc="0" normalizeH="0" baseline="0" noProof="1">
                <a:solidFill>
                  <a:schemeClr val="tx1"/>
                </a:solidFill>
                <a:latin typeface="+mn-lt"/>
                <a:ea typeface="+mn-ea"/>
                <a:cs typeface="+mn-cs"/>
              </a:rPr>
              <a:t>OpenSL ES</a:t>
            </a:r>
            <a:r>
              <a:rPr kumimoji="0" lang="zh-CN" altLang="en-US" sz="1800" b="0" i="0" u="none" strike="noStrike" kern="1200" cap="none" spc="0" normalizeH="0" baseline="0" noProof="1">
                <a:solidFill>
                  <a:schemeClr val="tx1"/>
                </a:solidFill>
                <a:latin typeface="+mn-lt"/>
                <a:ea typeface="+mn-ea"/>
                <a:cs typeface="+mn-cs"/>
              </a:rPr>
              <a:t>，并增加了新的管理窗口和生命周期的框架。</a:t>
            </a:r>
            <a:endParaRPr kumimoji="0" lang="en-US" altLang="zh-CN" sz="1800" b="0" i="0" u="none" strike="noStrike" kern="1200" cap="none" spc="0" normalizeH="0" baseline="0" noProof="1">
              <a:solidFill>
                <a:schemeClr val="tx1"/>
              </a:solidFill>
              <a:latin typeface="+mn-lt"/>
              <a:ea typeface="+mn-ea"/>
              <a:cs typeface="+mn-cs"/>
            </a:endParaRPr>
          </a:p>
          <a:p>
            <a:pPr marL="857250" marR="0" lvl="2" indent="-171450" algn="l" defTabSz="685800" rtl="0" eaLnBrk="1" fontAlgn="auto" latinLnBrk="0" hangingPunct="1">
              <a:lnSpc>
                <a:spcPct val="90000"/>
              </a:lnSpc>
              <a:spcBef>
                <a:spcPts val="375"/>
              </a:spcBef>
              <a:spcAft>
                <a:spcPct val="0"/>
              </a:spcAft>
              <a:buClrTx/>
              <a:buSzTx/>
              <a:buFont typeface="Arial" panose="020B0604020202020204" pitchFamily="34" charset="0"/>
              <a:buChar char="•"/>
            </a:pPr>
            <a:r>
              <a:rPr kumimoji="0" lang="zh-CN" altLang="en-US" sz="1800" b="0" i="0" u="none" strike="noStrike" kern="1200" cap="none" spc="0" normalizeH="0" baseline="0" noProof="1">
                <a:solidFill>
                  <a:schemeClr val="tx1"/>
                </a:solidFill>
                <a:latin typeface="+mn-lt"/>
                <a:ea typeface="+mn-ea"/>
                <a:cs typeface="+mn-cs"/>
              </a:rPr>
              <a:t>在多媒体影音方面，支持</a:t>
            </a:r>
            <a:r>
              <a:rPr kumimoji="0" lang="en-US" altLang="zh-CN" sz="1800" b="0" i="0" u="none" strike="noStrike" kern="1200" cap="none" spc="0" normalizeH="0" baseline="0" noProof="1">
                <a:solidFill>
                  <a:schemeClr val="tx1"/>
                </a:solidFill>
                <a:latin typeface="+mn-lt"/>
                <a:ea typeface="+mn-ea"/>
                <a:cs typeface="+mn-cs"/>
              </a:rPr>
              <a:t>VP8</a:t>
            </a:r>
            <a:r>
              <a:rPr kumimoji="0" lang="zh-CN" altLang="en-US" sz="1800" b="0" i="0" u="none" strike="noStrike" kern="1200" cap="none" spc="0" normalizeH="0" baseline="0" noProof="1">
                <a:solidFill>
                  <a:schemeClr val="tx1"/>
                </a:solidFill>
                <a:latin typeface="+mn-lt"/>
                <a:ea typeface="+mn-ea"/>
                <a:cs typeface="+mn-cs"/>
              </a:rPr>
              <a:t>和</a:t>
            </a:r>
            <a:r>
              <a:rPr kumimoji="0" lang="en-US" altLang="zh-CN" sz="1800" b="0" i="0" u="none" strike="noStrike" kern="1200" cap="none" spc="0" normalizeH="0" baseline="0" noProof="1">
                <a:solidFill>
                  <a:schemeClr val="tx1"/>
                </a:solidFill>
                <a:latin typeface="+mn-lt"/>
                <a:ea typeface="+mn-ea"/>
                <a:cs typeface="+mn-cs"/>
              </a:rPr>
              <a:t>WebM</a:t>
            </a:r>
            <a:r>
              <a:rPr kumimoji="0" lang="zh-CN" altLang="en-US" sz="1800" b="0" i="0" u="none" strike="noStrike" kern="1200" cap="none" spc="0" normalizeH="0" baseline="0" noProof="1">
                <a:solidFill>
                  <a:schemeClr val="tx1"/>
                </a:solidFill>
                <a:latin typeface="+mn-lt"/>
                <a:ea typeface="+mn-ea"/>
                <a:cs typeface="+mn-cs"/>
              </a:rPr>
              <a:t>视频格式，提供</a:t>
            </a:r>
            <a:r>
              <a:rPr kumimoji="0" lang="en-US" altLang="zh-CN" sz="1800" b="0" i="0" u="none" strike="noStrike" kern="1200" cap="none" spc="0" normalizeH="0" baseline="0" noProof="1">
                <a:solidFill>
                  <a:schemeClr val="tx1"/>
                </a:solidFill>
                <a:latin typeface="+mn-lt"/>
                <a:ea typeface="+mn-ea"/>
                <a:cs typeface="+mn-cs"/>
              </a:rPr>
              <a:t>AAC</a:t>
            </a:r>
            <a:r>
              <a:rPr kumimoji="0" lang="zh-CN" altLang="en-US" sz="1800" b="0" i="0" u="none" strike="noStrike" kern="1200" cap="none" spc="0" normalizeH="0" baseline="0" noProof="1">
                <a:solidFill>
                  <a:schemeClr val="tx1"/>
                </a:solidFill>
                <a:latin typeface="+mn-lt"/>
                <a:ea typeface="+mn-ea"/>
                <a:cs typeface="+mn-cs"/>
              </a:rPr>
              <a:t>和</a:t>
            </a:r>
            <a:r>
              <a:rPr kumimoji="0" lang="en-US" altLang="zh-CN" sz="1800" b="0" i="0" u="none" strike="noStrike" kern="1200" cap="none" spc="0" normalizeH="0" baseline="0" noProof="1">
                <a:solidFill>
                  <a:schemeClr val="tx1"/>
                </a:solidFill>
                <a:latin typeface="+mn-lt"/>
                <a:ea typeface="+mn-ea"/>
                <a:cs typeface="+mn-cs"/>
              </a:rPr>
              <a:t>AMR</a:t>
            </a:r>
            <a:r>
              <a:rPr kumimoji="0" lang="zh-CN" altLang="en-US" sz="1800" b="0" i="0" u="none" strike="noStrike" kern="1200" cap="none" spc="0" normalizeH="0" baseline="0" noProof="1">
                <a:solidFill>
                  <a:schemeClr val="tx1"/>
                </a:solidFill>
                <a:latin typeface="+mn-lt"/>
                <a:ea typeface="+mn-ea"/>
                <a:cs typeface="+mn-cs"/>
              </a:rPr>
              <a:t>宽频编码，提供了新的音频效果器，比如混响、均衡、虚拟耳机和低频提升。</a:t>
            </a:r>
            <a:endParaRPr kumimoji="0" lang="en-US" altLang="zh-CN" sz="1800" b="0" i="0" u="none" strike="noStrike" kern="1200" cap="none" spc="0" normalizeH="0" baseline="0" noProof="1">
              <a:solidFill>
                <a:schemeClr val="tx1"/>
              </a:solidFill>
              <a:latin typeface="+mn-lt"/>
              <a:ea typeface="+mn-ea"/>
              <a:cs typeface="+mn-cs"/>
            </a:endParaRPr>
          </a:p>
          <a:p>
            <a:pPr marL="857250" marR="0" lvl="2" indent="-171450" algn="l" defTabSz="685800" rtl="0" eaLnBrk="1" fontAlgn="auto" latinLnBrk="0" hangingPunct="1">
              <a:lnSpc>
                <a:spcPct val="90000"/>
              </a:lnSpc>
              <a:spcBef>
                <a:spcPts val="375"/>
              </a:spcBef>
              <a:spcAft>
                <a:spcPct val="0"/>
              </a:spcAft>
              <a:buClrTx/>
              <a:buSzTx/>
              <a:buFont typeface="Arial" panose="020B0604020202020204" pitchFamily="34" charset="0"/>
              <a:buChar char="•"/>
            </a:pPr>
            <a:r>
              <a:rPr kumimoji="0" lang="zh-CN" altLang="en-US" sz="1800" b="0" i="0" u="none" strike="noStrike" kern="1200" cap="none" spc="0" normalizeH="0" baseline="0" noProof="1">
                <a:solidFill>
                  <a:schemeClr val="tx1"/>
                </a:solidFill>
                <a:latin typeface="+mn-lt"/>
                <a:ea typeface="+mn-ea"/>
                <a:cs typeface="+mn-cs"/>
              </a:rPr>
              <a:t>在通讯方面，支持前置摄像头、</a:t>
            </a:r>
            <a:r>
              <a:rPr kumimoji="0" lang="en-US" altLang="zh-CN" sz="1800" b="0" i="0" u="none" strike="noStrike" kern="1200" cap="none" spc="0" normalizeH="0" baseline="0" noProof="1">
                <a:solidFill>
                  <a:schemeClr val="tx1"/>
                </a:solidFill>
                <a:latin typeface="+mn-lt"/>
                <a:ea typeface="+mn-ea"/>
                <a:cs typeface="+mn-cs"/>
              </a:rPr>
              <a:t>SIP/VoIP</a:t>
            </a:r>
            <a:r>
              <a:rPr kumimoji="0" lang="zh-CN" altLang="en-US" sz="1800" b="0" i="0" u="none" strike="noStrike" kern="1200" cap="none" spc="0" normalizeH="0" baseline="0" noProof="1">
                <a:solidFill>
                  <a:schemeClr val="tx1"/>
                </a:solidFill>
                <a:latin typeface="+mn-lt"/>
                <a:ea typeface="+mn-ea"/>
                <a:cs typeface="+mn-cs"/>
              </a:rPr>
              <a:t>和</a:t>
            </a:r>
            <a:r>
              <a:rPr kumimoji="0" lang="en-US" altLang="zh-CN" sz="1800" b="0" i="0" u="none" strike="noStrike" kern="1200" cap="none" spc="0" normalizeH="0" baseline="0" noProof="1">
                <a:solidFill>
                  <a:schemeClr val="tx1"/>
                </a:solidFill>
                <a:latin typeface="+mn-lt"/>
                <a:ea typeface="+mn-ea"/>
                <a:cs typeface="+mn-cs"/>
              </a:rPr>
              <a:t>NFC</a:t>
            </a:r>
            <a:r>
              <a:rPr kumimoji="0" lang="zh-CN" altLang="en-US" sz="1800" b="0" i="0" u="none" strike="noStrike" kern="1200" cap="none" spc="0" normalizeH="0" baseline="0" noProof="1">
                <a:solidFill>
                  <a:schemeClr val="tx1"/>
                </a:solidFill>
                <a:latin typeface="+mn-lt"/>
                <a:ea typeface="+mn-ea"/>
                <a:cs typeface="+mn-cs"/>
              </a:rPr>
              <a:t>（近场通讯）功能。</a:t>
            </a:r>
          </a:p>
          <a:p>
            <a:pPr marL="514350" marR="0" lvl="1" indent="-325755" algn="l" defTabSz="685800" rtl="0" eaLnBrk="1" fontAlgn="auto" latinLnBrk="0" hangingPunct="1">
              <a:lnSpc>
                <a:spcPct val="90000"/>
              </a:lnSpc>
              <a:spcBef>
                <a:spcPts val="375"/>
              </a:spcBef>
              <a:spcAft>
                <a:spcPct val="0"/>
              </a:spcAft>
              <a:buClr>
                <a:schemeClr val="accent1"/>
              </a:buClr>
              <a:buSzPct val="65000"/>
              <a:buFont typeface="Arial" panose="020B0604020202020204" pitchFamily="34" charset="0"/>
              <a:buNone/>
            </a:pPr>
            <a:r>
              <a:rPr kumimoji="0" lang="zh-CN" altLang="en-US" sz="2400" b="1" i="0" u="none" strike="noStrike" kern="1200" cap="none" spc="0" normalizeH="0" baseline="0" noProof="1">
                <a:solidFill>
                  <a:schemeClr val="tx1"/>
                </a:solidFill>
                <a:latin typeface="楷体_GB2312" pitchFamily="49" charset="-122"/>
                <a:ea typeface="+mn-ea"/>
                <a:cs typeface="+mn-cs"/>
              </a:rPr>
              <a:t>    </a:t>
            </a:r>
            <a:endParaRPr kumimoji="0" lang="zh-CN" altLang="en-US" sz="1800" b="1" i="0" u="none" strike="noStrike" kern="1200" cap="none" spc="0" normalizeH="0" baseline="0" noProof="1">
              <a:solidFill>
                <a:schemeClr val="tx1"/>
              </a:solidFill>
              <a:latin typeface="楷体_GB2312" pitchFamily="49" charset="-122"/>
              <a:ea typeface="+mn-ea"/>
              <a:cs typeface="+mn-cs"/>
            </a:endParaRPr>
          </a:p>
        </p:txBody>
      </p:sp>
      <p:pic>
        <p:nvPicPr>
          <p:cNvPr id="41987" name="Picture 2"/>
          <p:cNvPicPr>
            <a:picLocks noChangeAspect="1"/>
          </p:cNvPicPr>
          <p:nvPr/>
        </p:nvPicPr>
        <p:blipFill>
          <a:blip r:embed="rId2"/>
          <a:stretch>
            <a:fillRect/>
          </a:stretch>
        </p:blipFill>
        <p:spPr>
          <a:xfrm>
            <a:off x="7391400" y="228600"/>
            <a:ext cx="1257300" cy="1120775"/>
          </a:xfrm>
          <a:prstGeom prst="rect">
            <a:avLst/>
          </a:prstGeom>
          <a:noFill/>
          <a:ln w="9525">
            <a:noFill/>
          </a:ln>
        </p:spPr>
      </p:pic>
      <p:pic>
        <p:nvPicPr>
          <p:cNvPr id="41988" name="图片 3" descr="华晟经世"/>
          <p:cNvPicPr>
            <a:picLocks noChangeAspect="1"/>
          </p:cNvPicPr>
          <p:nvPr/>
        </p:nvPicPr>
        <p:blipFill>
          <a:blip r:embed="rId3"/>
          <a:stretch>
            <a:fillRect/>
          </a:stretch>
        </p:blipFill>
        <p:spPr>
          <a:xfrm>
            <a:off x="7177088" y="474663"/>
            <a:ext cx="1439862" cy="334962"/>
          </a:xfrm>
          <a:prstGeom prst="rect">
            <a:avLst/>
          </a:prstGeom>
          <a:noFill/>
          <a:ln w="9525">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标题 1"/>
          <p:cNvSpPr>
            <a:spLocks noGrp="1"/>
          </p:cNvSpPr>
          <p:nvPr>
            <p:ph type="title"/>
          </p:nvPr>
        </p:nvSpPr>
        <p:spPr>
          <a:xfrm>
            <a:off x="0" y="171450"/>
            <a:ext cx="5105400" cy="628650"/>
          </a:xfrm>
        </p:spPr>
        <p:txBody>
          <a:bodyPr wrap="square" lIns="91427" tIns="45713" rIns="91427" bIns="45713" anchor="t" anchorCtr="0"/>
          <a:lstStyle/>
          <a:p>
            <a:r>
              <a:rPr lang="en-US" altLang="zh-CN" dirty="0">
                <a:latin typeface="Arial" panose="020B0604020202020204" pitchFamily="34" charset="0"/>
              </a:rPr>
              <a:t>1.2</a:t>
            </a:r>
            <a:r>
              <a:rPr lang="en-US" altLang="zh-CN" dirty="0">
                <a:latin typeface="楷体_GB2312" pitchFamily="49" charset="-122"/>
              </a:rPr>
              <a:t> </a:t>
            </a:r>
            <a:r>
              <a:rPr lang="en-US" altLang="zh-CN" dirty="0">
                <a:latin typeface="Arial" panose="020B0604020202020204" pitchFamily="34" charset="0"/>
              </a:rPr>
              <a:t>Android</a:t>
            </a:r>
            <a:r>
              <a:rPr lang="zh-CN" altLang="en-US" dirty="0">
                <a:latin typeface="楷体_GB2312" pitchFamily="49" charset="-122"/>
              </a:rPr>
              <a:t>起源</a:t>
            </a:r>
          </a:p>
        </p:txBody>
      </p:sp>
      <p:sp>
        <p:nvSpPr>
          <p:cNvPr id="43010" name="文本占位符 2"/>
          <p:cNvSpPr>
            <a:spLocks noGrp="1"/>
          </p:cNvSpPr>
          <p:nvPr>
            <p:ph type="body" sz="half"/>
          </p:nvPr>
        </p:nvSpPr>
        <p:spPr>
          <a:xfrm>
            <a:off x="0" y="742950"/>
            <a:ext cx="4800600" cy="3886200"/>
          </a:xfrm>
          <a:noFill/>
          <a:ln>
            <a:noFill/>
          </a:ln>
        </p:spPr>
        <p:txBody>
          <a:bodyPr wrap="square" lIns="91427" tIns="45713" rIns="91427" bIns="45713" anchor="t" anchorCtr="0"/>
          <a:lstStyle>
            <a:lvl1pPr lvl="0">
              <a:buClrTx/>
              <a:buSzTx/>
              <a:buFont typeface="Arial" panose="020B0604020202020204" pitchFamily="34" charset="0"/>
              <a:defRPr sz="2800"/>
            </a:lvl1pPr>
            <a:lvl2pPr lvl="1">
              <a:buClrTx/>
              <a:buSzTx/>
              <a:buFont typeface="Arial" panose="020B0604020202020204" pitchFamily="34" charset="0"/>
              <a:defRPr sz="2400"/>
            </a:lvl2pPr>
            <a:lvl3pPr lvl="2">
              <a:buClrTx/>
              <a:buSzTx/>
              <a:buFont typeface="Arial" panose="020B0604020202020204" pitchFamily="34" charset="0"/>
              <a:defRPr sz="2000"/>
            </a:lvl3pPr>
            <a:lvl4pPr lvl="3">
              <a:buClrTx/>
              <a:buSzTx/>
              <a:buFont typeface="Arial" panose="020B0604020202020204" pitchFamily="34" charset="0"/>
              <a:defRPr sz="1800"/>
            </a:lvl4pPr>
            <a:lvl5pPr lvl="4">
              <a:buClrTx/>
              <a:buSzTx/>
              <a:buFont typeface="Arial" panose="020B0604020202020204" pitchFamily="34" charset="0"/>
              <a:defRPr sz="1800"/>
            </a:lvl5pPr>
          </a:lstStyle>
          <a:p>
            <a:pPr lvl="0">
              <a:lnSpc>
                <a:spcPct val="70000"/>
              </a:lnSpc>
              <a:buClr>
                <a:schemeClr val="accent1"/>
              </a:buClr>
              <a:buSzPct val="100000"/>
              <a:buFont typeface="Wingdings" panose="05000000000000000000" pitchFamily="2" charset="2"/>
            </a:pPr>
            <a:r>
              <a:rPr lang="en-US" altLang="zh-CN" sz="3000" dirty="0"/>
              <a:t>1.2.2</a:t>
            </a:r>
            <a:r>
              <a:rPr lang="zh-CN" altLang="en-US" sz="3000" dirty="0">
                <a:latin typeface="楷体_GB2312" pitchFamily="49" charset="-122"/>
              </a:rPr>
              <a:t> </a:t>
            </a:r>
            <a:r>
              <a:rPr lang="en-US" altLang="zh-CN" sz="3000" dirty="0"/>
              <a:t>Android</a:t>
            </a:r>
            <a:r>
              <a:rPr lang="zh-CN" altLang="en-US" sz="3000" dirty="0">
                <a:latin typeface="楷体_GB2312" pitchFamily="49" charset="-122"/>
              </a:rPr>
              <a:t>发展史</a:t>
            </a:r>
            <a:endParaRPr lang="en-US" altLang="zh-CN" sz="3000" dirty="0">
              <a:latin typeface="楷体_GB2312" pitchFamily="49" charset="-122"/>
            </a:endParaRPr>
          </a:p>
          <a:p>
            <a:pPr lvl="0">
              <a:lnSpc>
                <a:spcPct val="70000"/>
              </a:lnSpc>
              <a:buClr>
                <a:schemeClr val="accent1"/>
              </a:buClr>
              <a:buSzPct val="100000"/>
              <a:buFont typeface="Wingdings" panose="05000000000000000000" pitchFamily="2" charset="2"/>
            </a:pPr>
            <a:endParaRPr lang="en-US" altLang="zh-CN" sz="3000" b="1" dirty="0">
              <a:latin typeface="楷体_GB2312" pitchFamily="49" charset="-122"/>
            </a:endParaRPr>
          </a:p>
          <a:p>
            <a:pPr lvl="1" indent="-325120">
              <a:lnSpc>
                <a:spcPct val="70000"/>
              </a:lnSpc>
              <a:buClr>
                <a:schemeClr val="accent1"/>
              </a:buClr>
              <a:buSzTx/>
              <a:buFont typeface="Wingdings" panose="05000000000000000000" pitchFamily="2" charset="2"/>
              <a:buChar char="q"/>
            </a:pPr>
            <a:r>
              <a:rPr lang="en-US" altLang="zh-CN" sz="2400" dirty="0">
                <a:latin typeface="楷体_GB2312" pitchFamily="49" charset="-122"/>
              </a:rPr>
              <a:t>2010</a:t>
            </a:r>
            <a:r>
              <a:rPr lang="zh-CN" altLang="en-US" sz="2400" dirty="0">
                <a:latin typeface="楷体_GB2312" pitchFamily="49" charset="-122"/>
              </a:rPr>
              <a:t>年</a:t>
            </a:r>
            <a:r>
              <a:rPr lang="en-US" altLang="zh-CN" sz="2400" dirty="0">
                <a:latin typeface="楷体_GB2312" pitchFamily="49" charset="-122"/>
              </a:rPr>
              <a:t>12</a:t>
            </a:r>
            <a:r>
              <a:rPr lang="zh-CN" altLang="en-US" sz="2400" dirty="0">
                <a:latin typeface="楷体_GB2312" pitchFamily="49" charset="-122"/>
              </a:rPr>
              <a:t>月</a:t>
            </a:r>
            <a:r>
              <a:rPr lang="en-US" altLang="zh-CN" sz="2400" dirty="0">
                <a:latin typeface="楷体_GB2312" pitchFamily="49" charset="-122"/>
              </a:rPr>
              <a:t>7</a:t>
            </a:r>
            <a:r>
              <a:rPr lang="zh-CN" altLang="en-US" sz="2400" dirty="0">
                <a:latin typeface="楷体_GB2312" pitchFamily="49" charset="-122"/>
              </a:rPr>
              <a:t>日，谷歌发布了第二款自主品牌的</a:t>
            </a:r>
            <a:r>
              <a:rPr lang="en-US" altLang="zh-CN" sz="2400" dirty="0">
                <a:latin typeface="楷体_GB2312" pitchFamily="49" charset="-122"/>
              </a:rPr>
              <a:t>Android</a:t>
            </a:r>
            <a:r>
              <a:rPr lang="zh-CN" altLang="en-US" sz="2400" dirty="0">
                <a:latin typeface="楷体_GB2312" pitchFamily="49" charset="-122"/>
              </a:rPr>
              <a:t>手机</a:t>
            </a:r>
            <a:r>
              <a:rPr lang="en-US" altLang="zh-CN" sz="2400" dirty="0">
                <a:latin typeface="楷体_GB2312" pitchFamily="49" charset="-122"/>
              </a:rPr>
              <a:t>Google Nexus S</a:t>
            </a:r>
          </a:p>
          <a:p>
            <a:pPr lvl="2" indent="-349250">
              <a:lnSpc>
                <a:spcPct val="70000"/>
              </a:lnSpc>
              <a:buClr>
                <a:schemeClr val="accent1"/>
              </a:buClr>
              <a:buSzTx/>
              <a:buFont typeface="Wingdings" panose="05000000000000000000" pitchFamily="2" charset="2"/>
              <a:buChar char="n"/>
            </a:pPr>
            <a:r>
              <a:rPr lang="en-US" altLang="zh-CN" sz="1800" dirty="0">
                <a:latin typeface="楷体_GB2312" pitchFamily="49" charset="-122"/>
              </a:rPr>
              <a:t>Cortex A8</a:t>
            </a:r>
            <a:r>
              <a:rPr lang="zh-CN" altLang="en-US" sz="1800" dirty="0">
                <a:latin typeface="楷体_GB2312" pitchFamily="49" charset="-122"/>
              </a:rPr>
              <a:t>处理器，默认频率为</a:t>
            </a:r>
            <a:r>
              <a:rPr lang="en-US" altLang="zh-CN" sz="1800" dirty="0">
                <a:latin typeface="楷体_GB2312" pitchFamily="49" charset="-122"/>
              </a:rPr>
              <a:t>1GHz</a:t>
            </a:r>
          </a:p>
          <a:p>
            <a:pPr lvl="2" indent="-349250">
              <a:lnSpc>
                <a:spcPct val="70000"/>
              </a:lnSpc>
              <a:buClr>
                <a:schemeClr val="accent1"/>
              </a:buClr>
              <a:buSzTx/>
              <a:buFont typeface="Wingdings" panose="05000000000000000000" pitchFamily="2" charset="2"/>
              <a:buChar char="n"/>
            </a:pPr>
            <a:r>
              <a:rPr lang="en-US" altLang="zh-CN" sz="1800" dirty="0">
                <a:latin typeface="楷体_GB2312" pitchFamily="49" charset="-122"/>
              </a:rPr>
              <a:t>512MB</a:t>
            </a:r>
            <a:r>
              <a:rPr lang="zh-CN" altLang="en-US" sz="1800" dirty="0">
                <a:latin typeface="楷体_GB2312" pitchFamily="49" charset="-122"/>
              </a:rPr>
              <a:t>的</a:t>
            </a:r>
            <a:r>
              <a:rPr lang="en-US" altLang="zh-CN" sz="1800" dirty="0">
                <a:latin typeface="楷体_GB2312" pitchFamily="49" charset="-122"/>
              </a:rPr>
              <a:t>RAM</a:t>
            </a:r>
            <a:r>
              <a:rPr lang="zh-CN" altLang="en-US" sz="1800" dirty="0">
                <a:latin typeface="楷体_GB2312" pitchFamily="49" charset="-122"/>
              </a:rPr>
              <a:t>和</a:t>
            </a:r>
            <a:r>
              <a:rPr lang="en-US" altLang="zh-CN" sz="1800" dirty="0">
                <a:latin typeface="楷体_GB2312" pitchFamily="49" charset="-122"/>
              </a:rPr>
              <a:t>16GB</a:t>
            </a:r>
            <a:r>
              <a:rPr lang="zh-CN" altLang="en-US" sz="1800" dirty="0">
                <a:latin typeface="楷体_GB2312" pitchFamily="49" charset="-122"/>
              </a:rPr>
              <a:t>的内置闪存，但不支持存储卡扩展</a:t>
            </a:r>
            <a:endParaRPr lang="en-US" altLang="zh-CN" sz="1800" dirty="0">
              <a:latin typeface="楷体_GB2312" pitchFamily="49" charset="-122"/>
            </a:endParaRPr>
          </a:p>
          <a:p>
            <a:pPr lvl="2" indent="-349250">
              <a:lnSpc>
                <a:spcPct val="70000"/>
              </a:lnSpc>
              <a:buClr>
                <a:schemeClr val="accent1"/>
              </a:buClr>
              <a:buSzTx/>
              <a:buFont typeface="Wingdings" panose="05000000000000000000" pitchFamily="2" charset="2"/>
              <a:buChar char="n"/>
            </a:pPr>
            <a:r>
              <a:rPr lang="en-US" altLang="zh-CN" sz="1800" dirty="0">
                <a:latin typeface="楷体_GB2312" pitchFamily="49" charset="-122"/>
              </a:rPr>
              <a:t>4.0</a:t>
            </a:r>
            <a:r>
              <a:rPr lang="zh-CN" altLang="en-US" sz="1800" dirty="0">
                <a:latin typeface="楷体_GB2312" pitchFamily="49" charset="-122"/>
              </a:rPr>
              <a:t>英寸</a:t>
            </a:r>
            <a:r>
              <a:rPr lang="en-US" altLang="zh-CN" sz="1800" dirty="0">
                <a:latin typeface="楷体_GB2312" pitchFamily="49" charset="-122"/>
              </a:rPr>
              <a:t>WVGA(480×800)</a:t>
            </a:r>
            <a:r>
              <a:rPr lang="zh-CN" altLang="en-US" sz="1800" dirty="0">
                <a:latin typeface="楷体_GB2312" pitchFamily="49" charset="-122"/>
              </a:rPr>
              <a:t>分辨率电容触摸屏幕。</a:t>
            </a:r>
          </a:p>
          <a:p>
            <a:pPr lvl="2" indent="-349250">
              <a:lnSpc>
                <a:spcPct val="70000"/>
              </a:lnSpc>
              <a:buClr>
                <a:schemeClr val="accent1"/>
              </a:buClr>
              <a:buSzTx/>
              <a:buFont typeface="Wingdings" panose="05000000000000000000" pitchFamily="2" charset="2"/>
              <a:buChar char="n"/>
            </a:pPr>
            <a:r>
              <a:rPr lang="zh-CN" altLang="en-US" sz="1800" dirty="0">
                <a:latin typeface="楷体_GB2312" pitchFamily="49" charset="-122"/>
              </a:rPr>
              <a:t>是第一款具备</a:t>
            </a:r>
            <a:r>
              <a:rPr lang="en-US" altLang="zh-CN" sz="1800" dirty="0">
                <a:latin typeface="楷体_GB2312" pitchFamily="49" charset="-122"/>
              </a:rPr>
              <a:t>NFC</a:t>
            </a:r>
            <a:r>
              <a:rPr lang="zh-CN" altLang="en-US" sz="1800" dirty="0">
                <a:latin typeface="楷体_GB2312" pitchFamily="49" charset="-122"/>
              </a:rPr>
              <a:t>功能的</a:t>
            </a:r>
            <a:r>
              <a:rPr lang="en-US" altLang="zh-CN" sz="1800" dirty="0">
                <a:latin typeface="楷体_GB2312" pitchFamily="49" charset="-122"/>
              </a:rPr>
              <a:t>Android</a:t>
            </a:r>
            <a:r>
              <a:rPr lang="zh-CN" altLang="en-US" sz="1800" dirty="0">
                <a:latin typeface="楷体_GB2312" pitchFamily="49" charset="-122"/>
              </a:rPr>
              <a:t>手机</a:t>
            </a:r>
            <a:endParaRPr lang="en-US" altLang="zh-CN" sz="1800" b="1" dirty="0">
              <a:latin typeface="楷体_GB2312" pitchFamily="49" charset="-122"/>
            </a:endParaRPr>
          </a:p>
        </p:txBody>
      </p:sp>
      <p:pic>
        <p:nvPicPr>
          <p:cNvPr id="43011" name="Picture 2" descr="4a3e_07061101836835630"/>
          <p:cNvPicPr>
            <a:picLocks noChangeAspect="1"/>
          </p:cNvPicPr>
          <p:nvPr/>
        </p:nvPicPr>
        <p:blipFill>
          <a:blip r:embed="rId2"/>
          <a:stretch>
            <a:fillRect/>
          </a:stretch>
        </p:blipFill>
        <p:spPr>
          <a:xfrm>
            <a:off x="5257800" y="1428750"/>
            <a:ext cx="3679825" cy="2971800"/>
          </a:xfrm>
          <a:prstGeom prst="rect">
            <a:avLst/>
          </a:prstGeom>
          <a:noFill/>
          <a:ln w="9525">
            <a:noFill/>
          </a:ln>
        </p:spPr>
      </p:pic>
      <p:pic>
        <p:nvPicPr>
          <p:cNvPr id="43012" name="图片 3" descr="华晟经世"/>
          <p:cNvPicPr>
            <a:picLocks noChangeAspect="1"/>
          </p:cNvPicPr>
          <p:nvPr/>
        </p:nvPicPr>
        <p:blipFill>
          <a:blip r:embed="rId3"/>
          <a:stretch>
            <a:fillRect/>
          </a:stretch>
        </p:blipFill>
        <p:spPr>
          <a:xfrm>
            <a:off x="7177088" y="474663"/>
            <a:ext cx="1439862" cy="334962"/>
          </a:xfrm>
          <a:prstGeom prst="rect">
            <a:avLst/>
          </a:prstGeom>
          <a:noFill/>
          <a:ln w="9525">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标题 1"/>
          <p:cNvSpPr>
            <a:spLocks noGrp="1"/>
          </p:cNvSpPr>
          <p:nvPr>
            <p:ph type="title"/>
          </p:nvPr>
        </p:nvSpPr>
        <p:spPr>
          <a:xfrm>
            <a:off x="0" y="171450"/>
            <a:ext cx="5105400" cy="628650"/>
          </a:xfrm>
        </p:spPr>
        <p:txBody>
          <a:bodyPr wrap="square" lIns="91427" tIns="45713" rIns="91427" bIns="45713" anchor="t" anchorCtr="0"/>
          <a:lstStyle/>
          <a:p>
            <a:r>
              <a:rPr lang="en-US" altLang="zh-CN" dirty="0">
                <a:latin typeface="Arial" panose="020B0604020202020204" pitchFamily="34" charset="0"/>
              </a:rPr>
              <a:t>1.2</a:t>
            </a:r>
            <a:r>
              <a:rPr lang="en-US" altLang="zh-CN" dirty="0">
                <a:latin typeface="楷体_GB2312" pitchFamily="49" charset="-122"/>
              </a:rPr>
              <a:t> </a:t>
            </a:r>
            <a:r>
              <a:rPr lang="en-US" altLang="zh-CN" dirty="0">
                <a:latin typeface="Arial" panose="020B0604020202020204" pitchFamily="34" charset="0"/>
              </a:rPr>
              <a:t>Android</a:t>
            </a:r>
            <a:r>
              <a:rPr lang="zh-CN" altLang="en-US" dirty="0">
                <a:latin typeface="楷体_GB2312" pitchFamily="49" charset="-122"/>
              </a:rPr>
              <a:t>起源</a:t>
            </a:r>
          </a:p>
        </p:txBody>
      </p:sp>
      <p:sp>
        <p:nvSpPr>
          <p:cNvPr id="44034" name="文本占位符 2"/>
          <p:cNvSpPr>
            <a:spLocks noGrp="1"/>
          </p:cNvSpPr>
          <p:nvPr>
            <p:ph type="body" sz="half"/>
          </p:nvPr>
        </p:nvSpPr>
        <p:spPr>
          <a:xfrm>
            <a:off x="0" y="714375"/>
            <a:ext cx="7754938" cy="2097088"/>
          </a:xfrm>
          <a:noFill/>
          <a:ln>
            <a:noFill/>
          </a:ln>
        </p:spPr>
        <p:txBody>
          <a:bodyPr wrap="square" lIns="91427" tIns="45713" rIns="91427" bIns="45713" anchor="t" anchorCtr="0"/>
          <a:lstStyle>
            <a:lvl1pPr lvl="0">
              <a:buClrTx/>
              <a:buSzTx/>
              <a:buFont typeface="Arial" panose="020B0604020202020204" pitchFamily="34" charset="0"/>
              <a:defRPr sz="2800"/>
            </a:lvl1pPr>
            <a:lvl2pPr lvl="1">
              <a:buClrTx/>
              <a:buSzTx/>
              <a:buFont typeface="Arial" panose="020B0604020202020204" pitchFamily="34" charset="0"/>
              <a:defRPr sz="2400"/>
            </a:lvl2pPr>
            <a:lvl3pPr lvl="2">
              <a:buClrTx/>
              <a:buSzTx/>
              <a:buFont typeface="Arial" panose="020B0604020202020204" pitchFamily="34" charset="0"/>
              <a:defRPr sz="2000"/>
            </a:lvl3pPr>
            <a:lvl4pPr lvl="3">
              <a:buClrTx/>
              <a:buSzTx/>
              <a:buFont typeface="Arial" panose="020B0604020202020204" pitchFamily="34" charset="0"/>
              <a:defRPr sz="1800"/>
            </a:lvl4pPr>
            <a:lvl5pPr lvl="4">
              <a:buClrTx/>
              <a:buSzTx/>
              <a:buFont typeface="Arial" panose="020B0604020202020204" pitchFamily="34" charset="0"/>
              <a:defRPr sz="1800"/>
            </a:lvl5pPr>
          </a:lstStyle>
          <a:p>
            <a:pPr lvl="0">
              <a:lnSpc>
                <a:spcPct val="60000"/>
              </a:lnSpc>
              <a:buClr>
                <a:schemeClr val="accent1"/>
              </a:buClr>
              <a:buSzPct val="100000"/>
              <a:buFont typeface="Wingdings" panose="05000000000000000000" pitchFamily="2" charset="2"/>
            </a:pPr>
            <a:r>
              <a:rPr lang="en-US" altLang="zh-CN" sz="3000" dirty="0"/>
              <a:t>1.2.2</a:t>
            </a:r>
            <a:r>
              <a:rPr lang="zh-CN" altLang="en-US" sz="3000" dirty="0">
                <a:latin typeface="楷体_GB2312" pitchFamily="49" charset="-122"/>
              </a:rPr>
              <a:t> </a:t>
            </a:r>
            <a:r>
              <a:rPr lang="en-US" altLang="zh-CN" sz="3000" dirty="0"/>
              <a:t>Android</a:t>
            </a:r>
            <a:r>
              <a:rPr lang="zh-CN" altLang="en-US" sz="3000" dirty="0">
                <a:latin typeface="楷体_GB2312" pitchFamily="49" charset="-122"/>
              </a:rPr>
              <a:t>发展史</a:t>
            </a:r>
            <a:endParaRPr lang="en-US" altLang="zh-CN" sz="3000" b="1" dirty="0">
              <a:latin typeface="楷体_GB2312" pitchFamily="49" charset="-122"/>
            </a:endParaRPr>
          </a:p>
          <a:p>
            <a:pPr lvl="1" indent="-325120">
              <a:lnSpc>
                <a:spcPct val="60000"/>
              </a:lnSpc>
              <a:buClr>
                <a:schemeClr val="accent1"/>
              </a:buClr>
              <a:buSzTx/>
              <a:buFont typeface="Wingdings" panose="05000000000000000000" pitchFamily="2" charset="2"/>
              <a:buChar char="q"/>
            </a:pPr>
            <a:r>
              <a:rPr lang="en-US" altLang="zh-CN" sz="2400" dirty="0">
                <a:latin typeface="楷体_GB2312" pitchFamily="49" charset="-122"/>
              </a:rPr>
              <a:t>2011</a:t>
            </a:r>
            <a:r>
              <a:rPr lang="zh-CN" altLang="en-US" sz="2400" dirty="0">
                <a:latin typeface="楷体_GB2312" pitchFamily="49" charset="-122"/>
              </a:rPr>
              <a:t>年</a:t>
            </a:r>
            <a:r>
              <a:rPr lang="en-US" altLang="zh-CN" sz="2400" dirty="0">
                <a:latin typeface="楷体_GB2312" pitchFamily="49" charset="-122"/>
              </a:rPr>
              <a:t>1</a:t>
            </a:r>
            <a:r>
              <a:rPr lang="zh-CN" altLang="en-US" sz="2400" dirty="0">
                <a:latin typeface="楷体_GB2312" pitchFamily="49" charset="-122"/>
              </a:rPr>
              <a:t>月</a:t>
            </a:r>
            <a:r>
              <a:rPr lang="en-US" altLang="zh-CN" sz="2400" dirty="0">
                <a:latin typeface="楷体_GB2312" pitchFamily="49" charset="-122"/>
              </a:rPr>
              <a:t>6</a:t>
            </a:r>
            <a:r>
              <a:rPr lang="zh-CN" altLang="en-US" sz="2400" dirty="0">
                <a:latin typeface="楷体_GB2312" pitchFamily="49" charset="-122"/>
              </a:rPr>
              <a:t>日，摩托罗拉发布了第一款</a:t>
            </a:r>
            <a:r>
              <a:rPr lang="en-US" altLang="zh-CN" sz="2400" dirty="0">
                <a:latin typeface="楷体_GB2312" pitchFamily="49" charset="-122"/>
              </a:rPr>
              <a:t>Android 3.0</a:t>
            </a:r>
            <a:r>
              <a:rPr lang="zh-CN" altLang="en-US" sz="2400" dirty="0">
                <a:latin typeface="楷体_GB2312" pitchFamily="49" charset="-122"/>
              </a:rPr>
              <a:t>的平板电脑</a:t>
            </a:r>
            <a:r>
              <a:rPr lang="en-US" altLang="zh-CN" sz="2400" dirty="0">
                <a:latin typeface="楷体_GB2312" pitchFamily="49" charset="-122"/>
              </a:rPr>
              <a:t>Motorola Xoom</a:t>
            </a:r>
            <a:r>
              <a:rPr lang="zh-CN" altLang="en-US" sz="2400" dirty="0">
                <a:latin typeface="楷体_GB2312" pitchFamily="49" charset="-122"/>
              </a:rPr>
              <a:t>。</a:t>
            </a:r>
            <a:endParaRPr lang="en-US" altLang="zh-CN" sz="2400" dirty="0">
              <a:latin typeface="楷体_GB2312" pitchFamily="49" charset="-122"/>
            </a:endParaRPr>
          </a:p>
          <a:p>
            <a:pPr lvl="2" indent="-349250">
              <a:lnSpc>
                <a:spcPct val="60000"/>
              </a:lnSpc>
              <a:buClr>
                <a:schemeClr val="accent1"/>
              </a:buClr>
              <a:buSzTx/>
              <a:buFont typeface="Wingdings" panose="05000000000000000000" pitchFamily="2" charset="2"/>
              <a:buChar char="n"/>
            </a:pPr>
            <a:r>
              <a:rPr lang="zh-CN" altLang="en-US" sz="2000" dirty="0">
                <a:latin typeface="楷体_GB2312" pitchFamily="49" charset="-122"/>
              </a:rPr>
              <a:t>硬件上采用双核</a:t>
            </a:r>
            <a:r>
              <a:rPr lang="en-US" altLang="zh-CN" sz="2000" dirty="0">
                <a:latin typeface="楷体_GB2312" pitchFamily="49" charset="-122"/>
              </a:rPr>
              <a:t>1GHz NVIDIA Tegra 2 </a:t>
            </a:r>
            <a:r>
              <a:rPr lang="zh-CN" altLang="en-US" sz="2000" dirty="0">
                <a:latin typeface="楷体_GB2312" pitchFamily="49" charset="-122"/>
              </a:rPr>
              <a:t>处理器</a:t>
            </a:r>
            <a:endParaRPr lang="en-US" altLang="zh-CN" sz="2000" dirty="0">
              <a:latin typeface="楷体_GB2312" pitchFamily="49" charset="-122"/>
            </a:endParaRPr>
          </a:p>
          <a:p>
            <a:pPr lvl="2" indent="-349250">
              <a:lnSpc>
                <a:spcPct val="60000"/>
              </a:lnSpc>
              <a:buClr>
                <a:schemeClr val="accent1"/>
              </a:buClr>
              <a:buSzTx/>
              <a:buFont typeface="Wingdings" panose="05000000000000000000" pitchFamily="2" charset="2"/>
              <a:buChar char="n"/>
            </a:pPr>
            <a:r>
              <a:rPr lang="en-US" altLang="zh-CN" sz="2000" dirty="0">
                <a:latin typeface="楷体_GB2312" pitchFamily="49" charset="-122"/>
              </a:rPr>
              <a:t>10.1</a:t>
            </a:r>
            <a:r>
              <a:rPr lang="zh-CN" altLang="en-US" sz="2000" dirty="0">
                <a:latin typeface="楷体_GB2312" pitchFamily="49" charset="-122"/>
              </a:rPr>
              <a:t>寸</a:t>
            </a:r>
            <a:r>
              <a:rPr lang="en-US" altLang="zh-CN" sz="2000" dirty="0">
                <a:latin typeface="楷体_GB2312" pitchFamily="49" charset="-122"/>
              </a:rPr>
              <a:t>1280x800</a:t>
            </a:r>
            <a:r>
              <a:rPr lang="zh-CN" altLang="en-US" sz="2000" dirty="0">
                <a:latin typeface="楷体_GB2312" pitchFamily="49" charset="-122"/>
              </a:rPr>
              <a:t>分辨率的触摸屏，内置有</a:t>
            </a:r>
            <a:r>
              <a:rPr lang="en-US" altLang="zh-CN" sz="2000" dirty="0">
                <a:latin typeface="楷体_GB2312" pitchFamily="49" charset="-122"/>
              </a:rPr>
              <a:t>32GB</a:t>
            </a:r>
            <a:r>
              <a:rPr lang="zh-CN" altLang="en-US" sz="2000" dirty="0">
                <a:latin typeface="楷体_GB2312" pitchFamily="49" charset="-122"/>
              </a:rPr>
              <a:t>存储，</a:t>
            </a:r>
            <a:endParaRPr lang="en-US" altLang="zh-CN" sz="2000" dirty="0">
              <a:latin typeface="楷体_GB2312" pitchFamily="49" charset="-122"/>
            </a:endParaRPr>
          </a:p>
          <a:p>
            <a:pPr lvl="2" indent="-349250">
              <a:lnSpc>
                <a:spcPct val="60000"/>
              </a:lnSpc>
              <a:buClr>
                <a:schemeClr val="accent1"/>
              </a:buClr>
              <a:buSzTx/>
              <a:buFont typeface="Wingdings" panose="05000000000000000000" pitchFamily="2" charset="2"/>
              <a:buChar char="n"/>
            </a:pPr>
            <a:r>
              <a:rPr lang="zh-CN" altLang="en-US" sz="2000" dirty="0">
                <a:latin typeface="楷体_GB2312" pitchFamily="49" charset="-122"/>
              </a:rPr>
              <a:t>配有前置与后置摄像头，支持高清视频录制和播放功能</a:t>
            </a:r>
          </a:p>
        </p:txBody>
      </p:sp>
      <p:pic>
        <p:nvPicPr>
          <p:cNvPr id="44035" name="Picture 2" descr="d23ce__Motorola_XOOM"/>
          <p:cNvPicPr>
            <a:picLocks noChangeAspect="1"/>
          </p:cNvPicPr>
          <p:nvPr/>
        </p:nvPicPr>
        <p:blipFill>
          <a:blip r:embed="rId2"/>
          <a:stretch>
            <a:fillRect/>
          </a:stretch>
        </p:blipFill>
        <p:spPr>
          <a:xfrm>
            <a:off x="2462213" y="2754313"/>
            <a:ext cx="4243387" cy="2160587"/>
          </a:xfrm>
          <a:prstGeom prst="rect">
            <a:avLst/>
          </a:prstGeom>
          <a:noFill/>
          <a:ln w="9525">
            <a:noFill/>
          </a:ln>
        </p:spPr>
      </p:pic>
      <p:pic>
        <p:nvPicPr>
          <p:cNvPr id="44036" name="图片 3" descr="华晟经世"/>
          <p:cNvPicPr>
            <a:picLocks noChangeAspect="1"/>
          </p:cNvPicPr>
          <p:nvPr/>
        </p:nvPicPr>
        <p:blipFill>
          <a:blip r:embed="rId3"/>
          <a:stretch>
            <a:fillRect/>
          </a:stretch>
        </p:blipFill>
        <p:spPr>
          <a:xfrm>
            <a:off x="7177088" y="474663"/>
            <a:ext cx="1439862" cy="334962"/>
          </a:xfrm>
          <a:prstGeom prst="rect">
            <a:avLst/>
          </a:prstGeom>
          <a:noFill/>
          <a:ln w="9525">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Rectangle 2"/>
          <p:cNvSpPr>
            <a:spLocks noGrp="1"/>
          </p:cNvSpPr>
          <p:nvPr>
            <p:ph type="title"/>
          </p:nvPr>
        </p:nvSpPr>
        <p:spPr>
          <a:xfrm>
            <a:off x="0" y="171450"/>
            <a:ext cx="6172200" cy="628650"/>
          </a:xfrm>
        </p:spPr>
        <p:txBody>
          <a:bodyPr wrap="square" lIns="91427" tIns="45713" rIns="91427" bIns="45713" anchor="t" anchorCtr="0"/>
          <a:lstStyle/>
          <a:p>
            <a:r>
              <a:rPr lang="en-US" altLang="zh-CN" dirty="0">
                <a:latin typeface="Arial" panose="020B0604020202020204" pitchFamily="34" charset="0"/>
              </a:rPr>
              <a:t>1.2</a:t>
            </a:r>
            <a:r>
              <a:rPr lang="en-US" altLang="zh-CN" dirty="0">
                <a:latin typeface="楷体_GB2312" pitchFamily="49" charset="-122"/>
              </a:rPr>
              <a:t> </a:t>
            </a:r>
            <a:r>
              <a:rPr lang="en-US" altLang="zh-CN" dirty="0">
                <a:latin typeface="Arial" panose="020B0604020202020204" pitchFamily="34" charset="0"/>
              </a:rPr>
              <a:t>Android</a:t>
            </a:r>
            <a:r>
              <a:rPr lang="zh-CN" altLang="en-US" dirty="0">
                <a:latin typeface="楷体_GB2312" pitchFamily="49" charset="-122"/>
              </a:rPr>
              <a:t>起源</a:t>
            </a:r>
          </a:p>
        </p:txBody>
      </p:sp>
      <p:sp>
        <p:nvSpPr>
          <p:cNvPr id="30722" name="Rectangle 3"/>
          <p:cNvSpPr>
            <a:spLocks noGrp="1"/>
          </p:cNvSpPr>
          <p:nvPr>
            <p:ph idx="1"/>
          </p:nvPr>
        </p:nvSpPr>
        <p:spPr>
          <a:xfrm>
            <a:off x="838200" y="742950"/>
            <a:ext cx="8305800" cy="3886200"/>
          </a:xfrm>
        </p:spPr>
        <p:txBody>
          <a:bodyPr wrap="square" lIns="91427" tIns="45713" rIns="91427" bIns="45713" anchor="t"/>
          <a:lstStyle/>
          <a:p>
            <a:pPr marL="171450" marR="0" indent="-171450" algn="l" defTabSz="685800" rtl="0" eaLnBrk="1" fontAlgn="auto" latinLnBrk="0" hangingPunct="1">
              <a:lnSpc>
                <a:spcPct val="90000"/>
              </a:lnSpc>
              <a:spcBef>
                <a:spcPct val="150000"/>
              </a:spcBef>
              <a:spcAft>
                <a:spcPct val="0"/>
              </a:spcAft>
              <a:buClrTx/>
              <a:buSzTx/>
              <a:buFont typeface="Arial" panose="020B0604020202020204" pitchFamily="34" charset="0"/>
              <a:buChar char="•"/>
            </a:pPr>
            <a:r>
              <a:rPr kumimoji="0" lang="en-US" altLang="zh-CN" sz="2105" b="0" i="0" u="none" strike="noStrike" kern="1200" cap="none" spc="0" normalizeH="0" baseline="0" noProof="1">
                <a:solidFill>
                  <a:schemeClr val="tx1"/>
                </a:solidFill>
                <a:latin typeface="+mn-lt"/>
                <a:ea typeface="+mn-ea"/>
                <a:cs typeface="+mn-cs"/>
              </a:rPr>
              <a:t>1.2.2</a:t>
            </a:r>
            <a:r>
              <a:rPr kumimoji="0" lang="zh-CN" altLang="en-US" sz="2105" b="0" i="0" u="none" strike="noStrike" kern="1200" cap="none" spc="0" normalizeH="0" baseline="0" noProof="1">
                <a:solidFill>
                  <a:schemeClr val="tx1"/>
                </a:solidFill>
                <a:latin typeface="楷体_GB2312" pitchFamily="49" charset="-122"/>
                <a:ea typeface="+mn-ea"/>
                <a:cs typeface="+mn-cs"/>
              </a:rPr>
              <a:t> </a:t>
            </a:r>
            <a:r>
              <a:rPr kumimoji="0" lang="en-US" altLang="zh-CN" sz="2105" b="0" i="0" u="none" strike="noStrike" kern="1200" cap="none" spc="0" normalizeH="0" baseline="0" noProof="1">
                <a:solidFill>
                  <a:schemeClr val="tx1"/>
                </a:solidFill>
                <a:latin typeface="+mn-lt"/>
                <a:ea typeface="+mn-ea"/>
                <a:cs typeface="+mn-cs"/>
              </a:rPr>
              <a:t>Android</a:t>
            </a:r>
            <a:r>
              <a:rPr kumimoji="0" lang="zh-CN" altLang="en-US" sz="2105" b="0" i="0" u="none" strike="noStrike" kern="1200" cap="none" spc="0" normalizeH="0" baseline="0" noProof="1">
                <a:solidFill>
                  <a:schemeClr val="tx1"/>
                </a:solidFill>
                <a:latin typeface="楷体_GB2312" pitchFamily="49" charset="-122"/>
                <a:ea typeface="+mn-ea"/>
                <a:cs typeface="+mn-cs"/>
              </a:rPr>
              <a:t>发展史</a:t>
            </a:r>
            <a:endParaRPr kumimoji="0" lang="en-US" altLang="zh-CN" sz="2105" b="0" i="0" u="none" strike="noStrike" kern="1200" cap="none" spc="0" normalizeH="0" baseline="0" noProof="1">
              <a:solidFill>
                <a:schemeClr val="tx1"/>
              </a:solidFill>
              <a:latin typeface="楷体_GB2312" pitchFamily="49" charset="-122"/>
              <a:ea typeface="+mn-ea"/>
              <a:cs typeface="+mn-cs"/>
            </a:endParaRPr>
          </a:p>
          <a:p>
            <a:pPr marL="514350" marR="0" lvl="1" indent="-325755" algn="l" defTabSz="685800" rtl="0" eaLnBrk="1" fontAlgn="auto" latinLnBrk="0" hangingPunct="1">
              <a:lnSpc>
                <a:spcPct val="90000"/>
              </a:lnSpc>
              <a:spcBef>
                <a:spcPts val="375"/>
              </a:spcBef>
              <a:spcAft>
                <a:spcPct val="0"/>
              </a:spcAft>
              <a:buClrTx/>
              <a:buSzTx/>
              <a:buFont typeface="Arial" panose="020B0604020202020204" pitchFamily="34" charset="0"/>
              <a:buNone/>
            </a:pPr>
            <a:endParaRPr kumimoji="0" lang="en-US" altLang="zh-CN" sz="2400" b="0" i="0" u="none" strike="noStrike" kern="1200" cap="none" spc="0" normalizeH="0" baseline="0" noProof="1">
              <a:solidFill>
                <a:schemeClr val="tx1"/>
              </a:solidFill>
              <a:latin typeface="楷体_GB2312" pitchFamily="49" charset="-122"/>
              <a:ea typeface="+mn-ea"/>
              <a:cs typeface="+mn-cs"/>
            </a:endParaRPr>
          </a:p>
          <a:p>
            <a:pPr marL="514350" marR="0" lvl="1" indent="-325755" algn="l" defTabSz="685800" rtl="0" eaLnBrk="1" fontAlgn="auto" latinLnBrk="0" hangingPunct="1">
              <a:lnSpc>
                <a:spcPct val="90000"/>
              </a:lnSpc>
              <a:spcBef>
                <a:spcPts val="375"/>
              </a:spcBef>
              <a:spcAft>
                <a:spcPct val="0"/>
              </a:spcAft>
              <a:buClrTx/>
              <a:buSzTx/>
              <a:buFont typeface="Arial" panose="020B0604020202020204" pitchFamily="34" charset="0"/>
              <a:buChar char="•"/>
            </a:pPr>
            <a:r>
              <a:rPr kumimoji="0" lang="en-US" altLang="zh-CN" sz="2400" b="0" i="0" u="none" strike="noStrike" kern="1200" cap="none" spc="0" normalizeH="0" baseline="0" noProof="1">
                <a:solidFill>
                  <a:schemeClr val="tx1"/>
                </a:solidFill>
                <a:latin typeface="+mn-lt"/>
                <a:ea typeface="+mn-ea"/>
                <a:cs typeface="+mn-cs"/>
              </a:rPr>
              <a:t>2011</a:t>
            </a:r>
            <a:r>
              <a:rPr kumimoji="0" lang="zh-CN" altLang="en-US" sz="2400" b="0" i="0" u="none" strike="noStrike" kern="1200" cap="none" spc="0" normalizeH="0" baseline="0" noProof="1">
                <a:solidFill>
                  <a:schemeClr val="tx1"/>
                </a:solidFill>
                <a:latin typeface="+mn-lt"/>
                <a:ea typeface="+mn-ea"/>
                <a:cs typeface="+mn-cs"/>
              </a:rPr>
              <a:t>年</a:t>
            </a:r>
            <a:r>
              <a:rPr kumimoji="0" lang="en-US" altLang="zh-CN" sz="2400" b="0" i="0" u="none" strike="noStrike" kern="1200" cap="none" spc="0" normalizeH="0" baseline="0" noProof="1">
                <a:solidFill>
                  <a:schemeClr val="tx1"/>
                </a:solidFill>
                <a:latin typeface="+mn-lt"/>
                <a:ea typeface="+mn-ea"/>
                <a:cs typeface="+mn-cs"/>
              </a:rPr>
              <a:t>2</a:t>
            </a:r>
            <a:r>
              <a:rPr kumimoji="0" lang="zh-CN" altLang="en-US" sz="2400" b="0" i="0" u="none" strike="noStrike" kern="1200" cap="none" spc="0" normalizeH="0" baseline="0" noProof="1">
                <a:solidFill>
                  <a:schemeClr val="tx1"/>
                </a:solidFill>
                <a:latin typeface="+mn-lt"/>
                <a:ea typeface="+mn-ea"/>
                <a:cs typeface="+mn-cs"/>
              </a:rPr>
              <a:t>月</a:t>
            </a:r>
            <a:r>
              <a:rPr kumimoji="0" lang="en-US" altLang="zh-CN" sz="2400" b="0" i="0" u="none" strike="noStrike" kern="1200" cap="none" spc="0" normalizeH="0" baseline="0" noProof="1">
                <a:solidFill>
                  <a:schemeClr val="tx1"/>
                </a:solidFill>
                <a:latin typeface="+mn-lt"/>
                <a:ea typeface="+mn-ea"/>
                <a:cs typeface="+mn-cs"/>
              </a:rPr>
              <a:t>3</a:t>
            </a:r>
            <a:r>
              <a:rPr kumimoji="0" lang="zh-CN" altLang="en-US" sz="2400" b="0" i="0" u="none" strike="noStrike" kern="1200" cap="none" spc="0" normalizeH="0" baseline="0" noProof="1">
                <a:solidFill>
                  <a:schemeClr val="tx1"/>
                </a:solidFill>
                <a:latin typeface="+mn-lt"/>
                <a:ea typeface="+mn-ea"/>
                <a:cs typeface="+mn-cs"/>
              </a:rPr>
              <a:t>日，</a:t>
            </a:r>
            <a:r>
              <a:rPr kumimoji="0" lang="en-US" altLang="zh-CN" sz="2400" b="0" i="0" u="none" strike="noStrike" kern="1200" cap="none" spc="0" normalizeH="0" baseline="0" noProof="1">
                <a:solidFill>
                  <a:schemeClr val="tx1"/>
                </a:solidFill>
                <a:latin typeface="+mn-lt"/>
                <a:ea typeface="+mn-ea"/>
                <a:cs typeface="+mn-cs"/>
              </a:rPr>
              <a:t>Android 3.0</a:t>
            </a:r>
            <a:r>
              <a:rPr kumimoji="0" lang="zh-CN" altLang="en-US" sz="2400" b="0" i="0" u="none" strike="noStrike" kern="1200" cap="none" spc="0" normalizeH="0" baseline="0" noProof="1">
                <a:solidFill>
                  <a:schemeClr val="tx1"/>
                </a:solidFill>
                <a:latin typeface="+mn-lt"/>
                <a:ea typeface="+mn-ea"/>
                <a:cs typeface="+mn-cs"/>
              </a:rPr>
              <a:t>版本（</a:t>
            </a:r>
            <a:r>
              <a:rPr kumimoji="0" lang="en-US" altLang="zh-CN" sz="2400" b="0" i="0" u="none" strike="noStrike" kern="1200" cap="none" spc="0" normalizeH="0" baseline="0" noProof="1">
                <a:solidFill>
                  <a:schemeClr val="tx1"/>
                </a:solidFill>
                <a:latin typeface="+mn-lt"/>
                <a:ea typeface="+mn-ea"/>
                <a:cs typeface="+mn-cs"/>
              </a:rPr>
              <a:t>Honeycomb</a:t>
            </a:r>
            <a:r>
              <a:rPr kumimoji="0" lang="zh-CN" altLang="en-US" sz="2400" b="0" i="0" u="none" strike="noStrike" kern="1200" cap="none" spc="0" normalizeH="0" baseline="0" noProof="1">
                <a:solidFill>
                  <a:schemeClr val="tx1"/>
                </a:solidFill>
                <a:latin typeface="+mn-lt"/>
                <a:ea typeface="+mn-ea"/>
                <a:cs typeface="+mn-cs"/>
              </a:rPr>
              <a:t>）正式发布。</a:t>
            </a:r>
            <a:endParaRPr kumimoji="0" lang="en-US" altLang="zh-CN" sz="2400" b="0" i="0" u="none" strike="noStrike" kern="1200" cap="none" spc="0" normalizeH="0" baseline="0" noProof="1">
              <a:solidFill>
                <a:schemeClr val="tx1"/>
              </a:solidFill>
              <a:latin typeface="+mn-lt"/>
              <a:ea typeface="+mn-ea"/>
              <a:cs typeface="+mn-cs"/>
            </a:endParaRPr>
          </a:p>
          <a:p>
            <a:pPr marL="857250" marR="0" lvl="2" indent="-171450" algn="l" defTabSz="685800" rtl="0" eaLnBrk="1" fontAlgn="auto" latinLnBrk="0" hangingPunct="1">
              <a:lnSpc>
                <a:spcPct val="90000"/>
              </a:lnSpc>
              <a:spcBef>
                <a:spcPts val="375"/>
              </a:spcBef>
              <a:spcAft>
                <a:spcPct val="0"/>
              </a:spcAft>
              <a:buClrTx/>
              <a:buSzTx/>
              <a:buFont typeface="Arial" panose="020B0604020202020204" pitchFamily="34" charset="0"/>
              <a:buChar char="•"/>
            </a:pPr>
            <a:r>
              <a:rPr kumimoji="0" lang="zh-CN" altLang="en-US" sz="2000" b="0" i="0" u="none" strike="noStrike" kern="1200" cap="none" spc="0" normalizeH="0" baseline="0" noProof="1">
                <a:solidFill>
                  <a:schemeClr val="tx1"/>
                </a:solidFill>
                <a:latin typeface="+mn-lt"/>
                <a:ea typeface="+mn-ea"/>
                <a:cs typeface="+mn-cs"/>
              </a:rPr>
              <a:t>专为平板电脑设计的</a:t>
            </a:r>
            <a:r>
              <a:rPr kumimoji="0" lang="en-US" altLang="zh-CN" sz="2000" b="0" i="0" u="none" strike="noStrike" kern="1200" cap="none" spc="0" normalizeH="0" baseline="0" noProof="1">
                <a:solidFill>
                  <a:schemeClr val="tx1"/>
                </a:solidFill>
                <a:latin typeface="+mn-lt"/>
                <a:ea typeface="+mn-ea"/>
                <a:cs typeface="+mn-cs"/>
              </a:rPr>
              <a:t>Android</a:t>
            </a:r>
            <a:r>
              <a:rPr kumimoji="0" lang="zh-CN" altLang="en-US" sz="2000" b="0" i="0" u="none" strike="noStrike" kern="1200" cap="none" spc="0" normalizeH="0" baseline="0" noProof="1">
                <a:solidFill>
                  <a:schemeClr val="tx1"/>
                </a:solidFill>
                <a:latin typeface="+mn-lt"/>
                <a:ea typeface="+mn-ea"/>
                <a:cs typeface="+mn-cs"/>
              </a:rPr>
              <a:t>系统， 在界面上更加注重用户体验和良好互动性</a:t>
            </a:r>
            <a:endParaRPr kumimoji="0" lang="en-US" altLang="zh-CN" sz="2000" b="0" i="0" u="none" strike="noStrike" kern="1200" cap="none" spc="0" normalizeH="0" baseline="0" noProof="1">
              <a:solidFill>
                <a:schemeClr val="tx1"/>
              </a:solidFill>
              <a:latin typeface="+mn-lt"/>
              <a:ea typeface="+mn-ea"/>
              <a:cs typeface="+mn-cs"/>
            </a:endParaRPr>
          </a:p>
          <a:p>
            <a:pPr marL="857250" marR="0" lvl="2" indent="-171450" algn="l" defTabSz="685800" rtl="0" eaLnBrk="1" fontAlgn="auto" latinLnBrk="0" hangingPunct="1">
              <a:lnSpc>
                <a:spcPct val="90000"/>
              </a:lnSpc>
              <a:spcBef>
                <a:spcPts val="375"/>
              </a:spcBef>
              <a:spcAft>
                <a:spcPct val="0"/>
              </a:spcAft>
              <a:buClrTx/>
              <a:buSzTx/>
              <a:buFont typeface="Arial" panose="020B0604020202020204" pitchFamily="34" charset="0"/>
              <a:buChar char="•"/>
            </a:pPr>
            <a:r>
              <a:rPr kumimoji="0" lang="en-US" altLang="zh-CN" sz="2000" b="0" i="0" u="none" strike="noStrike" kern="1200" cap="none" spc="0" normalizeH="0" baseline="0" noProof="1">
                <a:solidFill>
                  <a:schemeClr val="tx1"/>
                </a:solidFill>
                <a:latin typeface="+mn-lt"/>
                <a:ea typeface="+mn-ea"/>
                <a:cs typeface="+mn-cs"/>
              </a:rPr>
              <a:t>Android 3.0</a:t>
            </a:r>
            <a:r>
              <a:rPr kumimoji="0" lang="zh-CN" altLang="en-US" sz="2000" b="0" i="0" u="none" strike="noStrike" kern="1200" cap="none" spc="0" normalizeH="0" baseline="0" noProof="1">
                <a:solidFill>
                  <a:schemeClr val="tx1"/>
                </a:solidFill>
                <a:latin typeface="+mn-lt"/>
                <a:ea typeface="+mn-ea"/>
                <a:cs typeface="+mn-cs"/>
              </a:rPr>
              <a:t>原生支持文件</a:t>
            </a:r>
            <a:r>
              <a:rPr kumimoji="0" lang="en-US" altLang="zh-CN" sz="2000" b="0" i="0" u="none" strike="noStrike" kern="1200" cap="none" spc="0" normalizeH="0" baseline="0" noProof="1">
                <a:solidFill>
                  <a:schemeClr val="tx1"/>
                </a:solidFill>
                <a:latin typeface="+mn-lt"/>
                <a:ea typeface="+mn-ea"/>
                <a:cs typeface="+mn-cs"/>
              </a:rPr>
              <a:t>/</a:t>
            </a:r>
            <a:r>
              <a:rPr kumimoji="0" lang="zh-CN" altLang="en-US" sz="2000" b="0" i="0" u="none" strike="noStrike" kern="1200" cap="none" spc="0" normalizeH="0" baseline="0" noProof="1">
                <a:solidFill>
                  <a:schemeClr val="tx1"/>
                </a:solidFill>
                <a:latin typeface="+mn-lt"/>
                <a:ea typeface="+mn-ea"/>
                <a:cs typeface="+mn-cs"/>
              </a:rPr>
              <a:t>图片传输协议，允许用户通过</a:t>
            </a:r>
            <a:r>
              <a:rPr kumimoji="0" lang="en-US" altLang="zh-CN" sz="2000" b="0" i="0" u="none" strike="noStrike" kern="1200" cap="none" spc="0" normalizeH="0" baseline="0" noProof="1">
                <a:solidFill>
                  <a:schemeClr val="tx1"/>
                </a:solidFill>
                <a:latin typeface="+mn-lt"/>
                <a:ea typeface="+mn-ea"/>
                <a:cs typeface="+mn-cs"/>
              </a:rPr>
              <a:t>USB</a:t>
            </a:r>
            <a:r>
              <a:rPr kumimoji="0" lang="zh-CN" altLang="en-US" sz="2000" b="0" i="0" u="none" strike="noStrike" kern="1200" cap="none" spc="0" normalizeH="0" baseline="0" noProof="1">
                <a:solidFill>
                  <a:schemeClr val="tx1"/>
                </a:solidFill>
                <a:latin typeface="+mn-lt"/>
                <a:ea typeface="+mn-ea"/>
                <a:cs typeface="+mn-cs"/>
              </a:rPr>
              <a:t>接口连接外不设备同步数据，或通过</a:t>
            </a:r>
            <a:r>
              <a:rPr kumimoji="0" lang="en-US" altLang="zh-CN" sz="2000" b="0" i="0" u="none" strike="noStrike" kern="1200" cap="none" spc="0" normalizeH="0" baseline="0" noProof="1">
                <a:solidFill>
                  <a:schemeClr val="tx1"/>
                </a:solidFill>
                <a:latin typeface="+mn-lt"/>
                <a:ea typeface="+mn-ea"/>
                <a:cs typeface="+mn-cs"/>
              </a:rPr>
              <a:t>USB</a:t>
            </a:r>
            <a:r>
              <a:rPr kumimoji="0" lang="zh-CN" altLang="en-US" sz="2000" b="0" i="0" u="none" strike="noStrike" kern="1200" cap="none" spc="0" normalizeH="0" baseline="0" noProof="1">
                <a:solidFill>
                  <a:schemeClr val="tx1"/>
                </a:solidFill>
                <a:latin typeface="+mn-lt"/>
                <a:ea typeface="+mn-ea"/>
                <a:cs typeface="+mn-cs"/>
              </a:rPr>
              <a:t>或蓝牙连接实体键盘进行更快速的文字输入</a:t>
            </a:r>
            <a:endParaRPr kumimoji="0" lang="en-US" altLang="zh-CN" sz="2000" b="0" i="0" u="none" strike="noStrike" kern="1200" cap="none" spc="0" normalizeH="0" baseline="0" noProof="1">
              <a:solidFill>
                <a:schemeClr val="tx1"/>
              </a:solidFill>
              <a:latin typeface="+mn-lt"/>
              <a:ea typeface="+mn-ea"/>
              <a:cs typeface="+mn-cs"/>
            </a:endParaRPr>
          </a:p>
          <a:p>
            <a:pPr marL="857250" marR="0" lvl="2" indent="-171450" algn="l" defTabSz="685800" rtl="0" eaLnBrk="1" fontAlgn="auto" latinLnBrk="0" hangingPunct="1">
              <a:lnSpc>
                <a:spcPct val="90000"/>
              </a:lnSpc>
              <a:spcBef>
                <a:spcPts val="375"/>
              </a:spcBef>
              <a:spcAft>
                <a:spcPct val="0"/>
              </a:spcAft>
              <a:buClrTx/>
              <a:buSzTx/>
              <a:buFont typeface="Arial" panose="020B0604020202020204" pitchFamily="34" charset="0"/>
              <a:buChar char="•"/>
            </a:pPr>
            <a:r>
              <a:rPr kumimoji="0" lang="zh-CN" altLang="en-US" sz="2000" b="0" i="0" u="none" strike="noStrike" kern="1200" cap="none" spc="0" normalizeH="0" baseline="0" noProof="1">
                <a:solidFill>
                  <a:schemeClr val="tx1"/>
                </a:solidFill>
                <a:latin typeface="+mn-lt"/>
                <a:ea typeface="+mn-ea"/>
                <a:cs typeface="+mn-cs"/>
              </a:rPr>
              <a:t>改进了</a:t>
            </a:r>
            <a:r>
              <a:rPr kumimoji="0" lang="en-US" altLang="zh-CN" sz="2000" b="0" i="0" u="none" strike="noStrike" kern="1200" cap="none" spc="0" normalizeH="0" baseline="0" noProof="1">
                <a:solidFill>
                  <a:schemeClr val="tx1"/>
                </a:solidFill>
                <a:latin typeface="+mn-lt"/>
                <a:ea typeface="+mn-ea"/>
                <a:cs typeface="+mn-cs"/>
              </a:rPr>
              <a:t>WiFi</a:t>
            </a:r>
            <a:r>
              <a:rPr kumimoji="0" lang="zh-CN" altLang="en-US" sz="2000" b="0" i="0" u="none" strike="noStrike" kern="1200" cap="none" spc="0" normalizeH="0" baseline="0" noProof="1">
                <a:solidFill>
                  <a:schemeClr val="tx1"/>
                </a:solidFill>
                <a:latin typeface="+mn-lt"/>
                <a:ea typeface="+mn-ea"/>
                <a:cs typeface="+mn-cs"/>
              </a:rPr>
              <a:t>连接，搜索信号速度更快</a:t>
            </a:r>
            <a:r>
              <a:rPr kumimoji="0" lang="zh-CN" altLang="en-US" sz="2000" b="1" i="0" u="none" strike="noStrike" kern="1200" cap="none" spc="0" normalizeH="0" baseline="0" noProof="1">
                <a:solidFill>
                  <a:schemeClr val="tx1"/>
                </a:solidFill>
                <a:latin typeface="楷体_GB2312" pitchFamily="49" charset="-122"/>
                <a:ea typeface="+mn-ea"/>
                <a:cs typeface="+mn-cs"/>
              </a:rPr>
              <a:t>    </a:t>
            </a:r>
            <a:endParaRPr kumimoji="0" lang="zh-CN" altLang="en-US" sz="1500" b="1" i="0" u="none" strike="noStrike" kern="1200" cap="none" spc="0" normalizeH="0" baseline="0" noProof="1">
              <a:solidFill>
                <a:schemeClr val="tx1"/>
              </a:solidFill>
              <a:latin typeface="楷体_GB2312" pitchFamily="49" charset="-122"/>
              <a:ea typeface="+mn-ea"/>
              <a:cs typeface="+mn-cs"/>
            </a:endParaRPr>
          </a:p>
        </p:txBody>
      </p:sp>
      <p:pic>
        <p:nvPicPr>
          <p:cNvPr id="45059" name="Picture 2"/>
          <p:cNvPicPr>
            <a:picLocks noChangeAspect="1"/>
          </p:cNvPicPr>
          <p:nvPr/>
        </p:nvPicPr>
        <p:blipFill>
          <a:blip r:embed="rId2"/>
          <a:stretch>
            <a:fillRect/>
          </a:stretch>
        </p:blipFill>
        <p:spPr>
          <a:xfrm>
            <a:off x="6781800" y="285750"/>
            <a:ext cx="1771650" cy="996950"/>
          </a:xfrm>
          <a:prstGeom prst="rect">
            <a:avLst/>
          </a:prstGeom>
          <a:noFill/>
          <a:ln w="9525">
            <a:noFill/>
          </a:ln>
        </p:spPr>
      </p:pic>
      <p:pic>
        <p:nvPicPr>
          <p:cNvPr id="45060" name="图片 3" descr="华晟经世"/>
          <p:cNvPicPr>
            <a:picLocks noChangeAspect="1"/>
          </p:cNvPicPr>
          <p:nvPr/>
        </p:nvPicPr>
        <p:blipFill>
          <a:blip r:embed="rId3"/>
          <a:stretch>
            <a:fillRect/>
          </a:stretch>
        </p:blipFill>
        <p:spPr>
          <a:xfrm>
            <a:off x="7177088" y="474663"/>
            <a:ext cx="1439862" cy="334962"/>
          </a:xfrm>
          <a:prstGeom prst="rect">
            <a:avLst/>
          </a:prstGeom>
          <a:noFill/>
          <a:ln w="9525">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Rectangle 2"/>
          <p:cNvSpPr>
            <a:spLocks noGrp="1"/>
          </p:cNvSpPr>
          <p:nvPr>
            <p:ph type="title"/>
          </p:nvPr>
        </p:nvSpPr>
        <p:spPr>
          <a:xfrm>
            <a:off x="0" y="171450"/>
            <a:ext cx="6172200" cy="628650"/>
          </a:xfrm>
        </p:spPr>
        <p:txBody>
          <a:bodyPr wrap="square" lIns="91427" tIns="45713" rIns="91427" bIns="45713" anchor="t" anchorCtr="0"/>
          <a:lstStyle/>
          <a:p>
            <a:r>
              <a:rPr lang="en-US" altLang="zh-CN" dirty="0">
                <a:latin typeface="Arial" panose="020B0604020202020204" pitchFamily="34" charset="0"/>
              </a:rPr>
              <a:t>1.2</a:t>
            </a:r>
            <a:r>
              <a:rPr lang="en-US" altLang="zh-CN" dirty="0">
                <a:latin typeface="楷体_GB2312" pitchFamily="49" charset="-122"/>
              </a:rPr>
              <a:t> </a:t>
            </a:r>
            <a:r>
              <a:rPr lang="en-US" altLang="zh-CN" dirty="0">
                <a:latin typeface="Arial" panose="020B0604020202020204" pitchFamily="34" charset="0"/>
              </a:rPr>
              <a:t>Android</a:t>
            </a:r>
            <a:r>
              <a:rPr lang="zh-CN" altLang="en-US" dirty="0">
                <a:latin typeface="楷体_GB2312" pitchFamily="49" charset="-122"/>
              </a:rPr>
              <a:t>起源</a:t>
            </a:r>
          </a:p>
        </p:txBody>
      </p:sp>
      <p:sp>
        <p:nvSpPr>
          <p:cNvPr id="31746" name="Rectangle 3"/>
          <p:cNvSpPr>
            <a:spLocks noGrp="1"/>
          </p:cNvSpPr>
          <p:nvPr>
            <p:ph idx="1"/>
          </p:nvPr>
        </p:nvSpPr>
        <p:spPr>
          <a:xfrm>
            <a:off x="838200" y="742950"/>
            <a:ext cx="8305800" cy="3886200"/>
          </a:xfrm>
        </p:spPr>
        <p:txBody>
          <a:bodyPr wrap="square" lIns="91427" tIns="45713" rIns="91427" bIns="45713" anchor="t"/>
          <a:lstStyle/>
          <a:p>
            <a:pPr marL="171450" marR="0" indent="-171450" algn="l" defTabSz="685800" rtl="0" eaLnBrk="1" fontAlgn="auto" latinLnBrk="0" hangingPunct="1">
              <a:lnSpc>
                <a:spcPct val="90000"/>
              </a:lnSpc>
              <a:spcBef>
                <a:spcPct val="150000"/>
              </a:spcBef>
              <a:spcAft>
                <a:spcPct val="0"/>
              </a:spcAft>
              <a:buClrTx/>
              <a:buSzTx/>
              <a:buFont typeface="Arial" panose="020B0604020202020204" pitchFamily="34" charset="0"/>
              <a:buChar char="•"/>
            </a:pPr>
            <a:r>
              <a:rPr kumimoji="0" lang="en-US" altLang="zh-CN" sz="2105" b="0" i="0" u="none" strike="noStrike" kern="1200" cap="none" spc="0" normalizeH="0" baseline="0" noProof="1">
                <a:solidFill>
                  <a:schemeClr val="tx1"/>
                </a:solidFill>
                <a:latin typeface="+mn-lt"/>
                <a:ea typeface="+mn-ea"/>
                <a:cs typeface="+mn-cs"/>
              </a:rPr>
              <a:t>1.2.2</a:t>
            </a:r>
            <a:r>
              <a:rPr kumimoji="0" lang="zh-CN" altLang="en-US" sz="2105" b="0" i="0" u="none" strike="noStrike" kern="1200" cap="none" spc="0" normalizeH="0" baseline="0" noProof="1">
                <a:solidFill>
                  <a:schemeClr val="tx1"/>
                </a:solidFill>
                <a:latin typeface="楷体_GB2312" pitchFamily="49" charset="-122"/>
                <a:ea typeface="+mn-ea"/>
                <a:cs typeface="+mn-cs"/>
              </a:rPr>
              <a:t> </a:t>
            </a:r>
            <a:r>
              <a:rPr kumimoji="0" lang="en-US" altLang="zh-CN" sz="2105" b="0" i="0" u="none" strike="noStrike" kern="1200" cap="none" spc="0" normalizeH="0" baseline="0" noProof="1">
                <a:solidFill>
                  <a:schemeClr val="tx1"/>
                </a:solidFill>
                <a:latin typeface="+mn-lt"/>
                <a:ea typeface="+mn-ea"/>
                <a:cs typeface="+mn-cs"/>
              </a:rPr>
              <a:t>Android</a:t>
            </a:r>
            <a:r>
              <a:rPr kumimoji="0" lang="zh-CN" altLang="en-US" sz="2105" b="0" i="0" u="none" strike="noStrike" kern="1200" cap="none" spc="0" normalizeH="0" baseline="0" noProof="1">
                <a:solidFill>
                  <a:schemeClr val="tx1"/>
                </a:solidFill>
                <a:latin typeface="楷体_GB2312" pitchFamily="49" charset="-122"/>
                <a:ea typeface="+mn-ea"/>
                <a:cs typeface="+mn-cs"/>
              </a:rPr>
              <a:t>发展史</a:t>
            </a:r>
            <a:endParaRPr kumimoji="0" lang="en-US" altLang="zh-CN" sz="2105" b="0" i="0" u="none" strike="noStrike" kern="1200" cap="none" spc="0" normalizeH="0" baseline="0" noProof="1">
              <a:solidFill>
                <a:schemeClr val="tx1"/>
              </a:solidFill>
              <a:latin typeface="楷体_GB2312" pitchFamily="49" charset="-122"/>
              <a:ea typeface="+mn-ea"/>
              <a:cs typeface="+mn-cs"/>
            </a:endParaRPr>
          </a:p>
          <a:p>
            <a:pPr marL="514350" marR="0" lvl="1" indent="-325755" algn="l" defTabSz="685800" rtl="0" eaLnBrk="1" fontAlgn="auto" latinLnBrk="0" hangingPunct="1">
              <a:lnSpc>
                <a:spcPct val="90000"/>
              </a:lnSpc>
              <a:spcBef>
                <a:spcPts val="375"/>
              </a:spcBef>
              <a:spcAft>
                <a:spcPct val="0"/>
              </a:spcAft>
              <a:buClrTx/>
              <a:buSzTx/>
              <a:buFont typeface="Arial" panose="020B0604020202020204" pitchFamily="34" charset="0"/>
              <a:buNone/>
            </a:pPr>
            <a:endParaRPr kumimoji="0" lang="en-US" altLang="zh-CN" sz="2400" b="0" i="0" u="none" strike="noStrike" kern="1200" cap="none" spc="0" normalizeH="0" baseline="0" noProof="1">
              <a:solidFill>
                <a:schemeClr val="tx1"/>
              </a:solidFill>
              <a:latin typeface="楷体_GB2312" pitchFamily="49" charset="-122"/>
              <a:ea typeface="+mn-ea"/>
              <a:cs typeface="+mn-cs"/>
            </a:endParaRPr>
          </a:p>
          <a:p>
            <a:pPr marL="514350" marR="0" lvl="1" indent="-325755" algn="l" defTabSz="685800" rtl="0" eaLnBrk="1" fontAlgn="auto" latinLnBrk="0" hangingPunct="1">
              <a:lnSpc>
                <a:spcPct val="90000"/>
              </a:lnSpc>
              <a:spcBef>
                <a:spcPts val="375"/>
              </a:spcBef>
              <a:spcAft>
                <a:spcPct val="0"/>
              </a:spcAft>
              <a:buClrTx/>
              <a:buSzTx/>
              <a:buFont typeface="Arial" panose="020B0604020202020204" pitchFamily="34" charset="0"/>
              <a:buChar char="•"/>
            </a:pPr>
            <a:r>
              <a:rPr kumimoji="0" lang="en-US" altLang="zh-CN" sz="2400" b="0" i="0" u="none" strike="noStrike" kern="1200" cap="none" spc="0" normalizeH="0" baseline="0" noProof="1">
                <a:solidFill>
                  <a:schemeClr val="tx1"/>
                </a:solidFill>
                <a:latin typeface="+mn-lt"/>
                <a:ea typeface="+mn-ea"/>
                <a:cs typeface="+mn-cs"/>
              </a:rPr>
              <a:t>2011</a:t>
            </a:r>
            <a:r>
              <a:rPr kumimoji="0" lang="zh-CN" altLang="en-US" sz="2400" b="0" i="0" u="none" strike="noStrike" kern="1200" cap="none" spc="0" normalizeH="0" baseline="0" noProof="1">
                <a:solidFill>
                  <a:schemeClr val="tx1"/>
                </a:solidFill>
                <a:latin typeface="+mn-lt"/>
                <a:ea typeface="+mn-ea"/>
                <a:cs typeface="+mn-cs"/>
              </a:rPr>
              <a:t>年</a:t>
            </a:r>
            <a:r>
              <a:rPr kumimoji="0" lang="en-US" altLang="zh-CN" sz="2400" b="0" i="0" u="none" strike="noStrike" kern="1200" cap="none" spc="0" normalizeH="0" baseline="0" noProof="1">
                <a:solidFill>
                  <a:schemeClr val="tx1"/>
                </a:solidFill>
                <a:latin typeface="+mn-lt"/>
                <a:ea typeface="+mn-ea"/>
                <a:cs typeface="+mn-cs"/>
              </a:rPr>
              <a:t>5</a:t>
            </a:r>
            <a:r>
              <a:rPr kumimoji="0" lang="zh-CN" altLang="en-US" sz="2400" b="0" i="0" u="none" strike="noStrike" kern="1200" cap="none" spc="0" normalizeH="0" baseline="0" noProof="1">
                <a:solidFill>
                  <a:schemeClr val="tx1"/>
                </a:solidFill>
                <a:latin typeface="+mn-lt"/>
                <a:ea typeface="+mn-ea"/>
                <a:cs typeface="+mn-cs"/>
              </a:rPr>
              <a:t>月</a:t>
            </a:r>
            <a:r>
              <a:rPr kumimoji="0" lang="en-US" altLang="zh-CN" sz="2400" b="0" i="0" u="none" strike="noStrike" kern="1200" cap="none" spc="0" normalizeH="0" baseline="0" noProof="1">
                <a:solidFill>
                  <a:schemeClr val="tx1"/>
                </a:solidFill>
                <a:latin typeface="+mn-lt"/>
                <a:ea typeface="+mn-ea"/>
                <a:cs typeface="+mn-cs"/>
              </a:rPr>
              <a:t>10</a:t>
            </a:r>
            <a:r>
              <a:rPr kumimoji="0" lang="zh-CN" altLang="en-US" sz="2400" b="0" i="0" u="none" strike="noStrike" kern="1200" cap="none" spc="0" normalizeH="0" baseline="0" noProof="1">
                <a:solidFill>
                  <a:schemeClr val="tx1"/>
                </a:solidFill>
                <a:latin typeface="+mn-lt"/>
                <a:ea typeface="+mn-ea"/>
                <a:cs typeface="+mn-cs"/>
              </a:rPr>
              <a:t>日，</a:t>
            </a:r>
            <a:r>
              <a:rPr kumimoji="0" lang="en-US" altLang="zh-CN" sz="2400" b="0" i="0" u="none" strike="noStrike" kern="1200" cap="none" spc="0" normalizeH="0" baseline="0" noProof="1">
                <a:solidFill>
                  <a:schemeClr val="tx1"/>
                </a:solidFill>
                <a:latin typeface="+mn-lt"/>
                <a:ea typeface="+mn-ea"/>
                <a:cs typeface="+mn-cs"/>
              </a:rPr>
              <a:t>Android 3.1</a:t>
            </a:r>
            <a:r>
              <a:rPr kumimoji="0" lang="zh-CN" altLang="en-US" sz="2400" b="0" i="0" u="none" strike="noStrike" kern="1200" cap="none" spc="0" normalizeH="0" baseline="0" noProof="1">
                <a:solidFill>
                  <a:schemeClr val="tx1"/>
                </a:solidFill>
                <a:latin typeface="+mn-lt"/>
                <a:ea typeface="+mn-ea"/>
                <a:cs typeface="+mn-cs"/>
              </a:rPr>
              <a:t>版本正式发布。</a:t>
            </a:r>
            <a:endParaRPr kumimoji="0" lang="en-US" altLang="zh-CN" sz="2400" b="0" i="0" u="none" strike="noStrike" kern="1200" cap="none" spc="0" normalizeH="0" baseline="0" noProof="1">
              <a:solidFill>
                <a:schemeClr val="tx1"/>
              </a:solidFill>
              <a:latin typeface="+mn-lt"/>
              <a:ea typeface="+mn-ea"/>
              <a:cs typeface="+mn-cs"/>
            </a:endParaRPr>
          </a:p>
          <a:p>
            <a:pPr marL="857250" marR="0" lvl="2" indent="-171450" algn="l" defTabSz="685800" rtl="0" eaLnBrk="1" fontAlgn="auto" latinLnBrk="0" hangingPunct="1">
              <a:lnSpc>
                <a:spcPct val="90000"/>
              </a:lnSpc>
              <a:spcBef>
                <a:spcPts val="375"/>
              </a:spcBef>
              <a:spcAft>
                <a:spcPct val="0"/>
              </a:spcAft>
              <a:buClrTx/>
              <a:buSzTx/>
              <a:buFont typeface="Arial" panose="020B0604020202020204" pitchFamily="34" charset="0"/>
              <a:buChar char="•"/>
            </a:pPr>
            <a:r>
              <a:rPr kumimoji="0" lang="zh-CN" altLang="en-US" sz="2000" b="0" i="0" u="none" strike="noStrike" kern="1200" cap="none" spc="0" normalizeH="0" baseline="0" noProof="1">
                <a:solidFill>
                  <a:schemeClr val="tx1"/>
                </a:solidFill>
                <a:latin typeface="+mn-lt"/>
                <a:ea typeface="+mn-ea"/>
                <a:cs typeface="+mn-cs"/>
              </a:rPr>
              <a:t>作为</a:t>
            </a:r>
            <a:r>
              <a:rPr kumimoji="0" lang="en-US" altLang="zh-CN" sz="2000" b="0" i="0" u="none" strike="noStrike" kern="1200" cap="none" spc="0" normalizeH="0" baseline="0" noProof="1">
                <a:solidFill>
                  <a:schemeClr val="tx1"/>
                </a:solidFill>
                <a:latin typeface="+mn-lt"/>
                <a:ea typeface="+mn-ea"/>
                <a:cs typeface="+mn-cs"/>
              </a:rPr>
              <a:t>Android 3.0</a:t>
            </a:r>
            <a:r>
              <a:rPr kumimoji="0" lang="zh-CN" altLang="en-US" sz="2000" b="0" i="0" u="none" strike="noStrike" kern="1200" cap="none" spc="0" normalizeH="0" baseline="0" noProof="1">
                <a:solidFill>
                  <a:schemeClr val="tx1"/>
                </a:solidFill>
                <a:latin typeface="+mn-lt"/>
                <a:ea typeface="+mn-ea"/>
                <a:cs typeface="+mn-cs"/>
              </a:rPr>
              <a:t>的升级版，</a:t>
            </a:r>
            <a:r>
              <a:rPr kumimoji="0" lang="en-US" altLang="zh-CN" sz="2000" b="0" i="0" u="none" strike="noStrike" kern="1200" cap="none" spc="0" normalizeH="0" baseline="0" noProof="1">
                <a:solidFill>
                  <a:schemeClr val="tx1"/>
                </a:solidFill>
                <a:latin typeface="+mn-lt"/>
                <a:ea typeface="+mn-ea"/>
                <a:cs typeface="+mn-cs"/>
              </a:rPr>
              <a:t>Android 3.1</a:t>
            </a:r>
            <a:r>
              <a:rPr kumimoji="0" lang="zh-CN" altLang="en-US" sz="2000" b="0" i="0" u="none" strike="noStrike" kern="1200" cap="none" spc="0" normalizeH="0" baseline="0" noProof="1">
                <a:solidFill>
                  <a:schemeClr val="tx1"/>
                </a:solidFill>
                <a:latin typeface="+mn-lt"/>
                <a:ea typeface="+mn-ea"/>
                <a:cs typeface="+mn-cs"/>
              </a:rPr>
              <a:t>界面上做了一些美化与调整</a:t>
            </a:r>
            <a:endParaRPr kumimoji="0" lang="en-US" altLang="zh-CN" sz="2000" b="0" i="0" u="none" strike="noStrike" kern="1200" cap="none" spc="0" normalizeH="0" baseline="0" noProof="1">
              <a:solidFill>
                <a:schemeClr val="tx1"/>
              </a:solidFill>
              <a:latin typeface="+mn-lt"/>
              <a:ea typeface="+mn-ea"/>
              <a:cs typeface="+mn-cs"/>
            </a:endParaRPr>
          </a:p>
          <a:p>
            <a:pPr marL="857250" marR="0" lvl="2" indent="-171450" algn="l" defTabSz="685800" rtl="0" eaLnBrk="1" fontAlgn="auto" latinLnBrk="0" hangingPunct="1">
              <a:lnSpc>
                <a:spcPct val="90000"/>
              </a:lnSpc>
              <a:spcBef>
                <a:spcPts val="375"/>
              </a:spcBef>
              <a:spcAft>
                <a:spcPct val="0"/>
              </a:spcAft>
              <a:buClrTx/>
              <a:buSzTx/>
              <a:buFont typeface="Arial" panose="020B0604020202020204" pitchFamily="34" charset="0"/>
              <a:buChar char="•"/>
            </a:pPr>
            <a:r>
              <a:rPr kumimoji="0" lang="zh-CN" altLang="en-US" sz="2000" b="0" i="0" u="none" strike="noStrike" kern="1200" cap="none" spc="0" normalizeH="0" baseline="0" noProof="1">
                <a:solidFill>
                  <a:schemeClr val="tx1"/>
                </a:solidFill>
                <a:latin typeface="+mn-lt"/>
                <a:ea typeface="+mn-ea"/>
                <a:cs typeface="+mn-cs"/>
              </a:rPr>
              <a:t>增加了对</a:t>
            </a:r>
            <a:r>
              <a:rPr kumimoji="0" lang="en-US" altLang="zh-CN" sz="2000" b="0" i="0" u="none" strike="noStrike" kern="1200" cap="none" spc="0" normalizeH="0" baseline="0" noProof="1">
                <a:solidFill>
                  <a:schemeClr val="tx1"/>
                </a:solidFill>
                <a:latin typeface="+mn-lt"/>
                <a:ea typeface="+mn-ea"/>
                <a:cs typeface="+mn-cs"/>
              </a:rPr>
              <a:t>USB</a:t>
            </a:r>
            <a:r>
              <a:rPr kumimoji="0" lang="zh-CN" altLang="en-US" sz="2000" b="0" i="0" u="none" strike="noStrike" kern="1200" cap="none" spc="0" normalizeH="0" baseline="0" noProof="1">
                <a:solidFill>
                  <a:schemeClr val="tx1"/>
                </a:solidFill>
                <a:latin typeface="+mn-lt"/>
                <a:ea typeface="+mn-ea"/>
                <a:cs typeface="+mn-cs"/>
              </a:rPr>
              <a:t>设备的支持，如</a:t>
            </a:r>
            <a:r>
              <a:rPr kumimoji="0" lang="en-US" altLang="zh-CN" sz="2000" b="0" i="0" u="none" strike="noStrike" kern="1200" cap="none" spc="0" normalizeH="0" baseline="0" noProof="1">
                <a:solidFill>
                  <a:schemeClr val="tx1"/>
                </a:solidFill>
                <a:latin typeface="+mn-lt"/>
                <a:ea typeface="+mn-ea"/>
                <a:cs typeface="+mn-cs"/>
              </a:rPr>
              <a:t>USB</a:t>
            </a:r>
            <a:r>
              <a:rPr kumimoji="0" lang="zh-CN" altLang="en-US" sz="2000" b="0" i="0" u="none" strike="noStrike" kern="1200" cap="none" spc="0" normalizeH="0" baseline="0" noProof="1">
                <a:solidFill>
                  <a:schemeClr val="tx1"/>
                </a:solidFill>
                <a:latin typeface="+mn-lt"/>
                <a:ea typeface="+mn-ea"/>
                <a:cs typeface="+mn-cs"/>
              </a:rPr>
              <a:t>鼠标、键盘和游戏控制器等。</a:t>
            </a:r>
            <a:endParaRPr kumimoji="0" lang="en-US" altLang="zh-CN" sz="2000" b="0" i="0" u="none" strike="noStrike" kern="1200" cap="none" spc="0" normalizeH="0" baseline="0" noProof="1">
              <a:solidFill>
                <a:schemeClr val="tx1"/>
              </a:solidFill>
              <a:latin typeface="+mn-lt"/>
              <a:ea typeface="+mn-ea"/>
              <a:cs typeface="+mn-cs"/>
            </a:endParaRPr>
          </a:p>
          <a:p>
            <a:pPr marL="857250" marR="0" lvl="2" indent="-171450" algn="l" defTabSz="685800" rtl="0" eaLnBrk="1" fontAlgn="auto" latinLnBrk="0" hangingPunct="1">
              <a:lnSpc>
                <a:spcPct val="90000"/>
              </a:lnSpc>
              <a:spcBef>
                <a:spcPts val="375"/>
              </a:spcBef>
              <a:spcAft>
                <a:spcPct val="0"/>
              </a:spcAft>
              <a:buClrTx/>
              <a:buSzTx/>
              <a:buFont typeface="Arial" panose="020B0604020202020204" pitchFamily="34" charset="0"/>
              <a:buChar char="•"/>
            </a:pPr>
            <a:r>
              <a:rPr kumimoji="0" lang="en-US" altLang="zh-CN" sz="2000" b="0" i="0" u="none" strike="noStrike" kern="1200" cap="none" spc="0" normalizeH="0" baseline="0" noProof="1">
                <a:solidFill>
                  <a:schemeClr val="tx1"/>
                </a:solidFill>
                <a:latin typeface="+mn-lt"/>
                <a:ea typeface="+mn-ea"/>
                <a:cs typeface="+mn-cs"/>
              </a:rPr>
              <a:t>widget</a:t>
            </a:r>
            <a:r>
              <a:rPr kumimoji="0" lang="zh-CN" altLang="en-US" sz="2000" b="0" i="0" u="none" strike="noStrike" kern="1200" cap="none" spc="0" normalizeH="0" baseline="0" noProof="1">
                <a:solidFill>
                  <a:schemeClr val="tx1"/>
                </a:solidFill>
                <a:latin typeface="+mn-lt"/>
                <a:ea typeface="+mn-ea"/>
                <a:cs typeface="+mn-cs"/>
              </a:rPr>
              <a:t>加入了可自定改变大小的功能。</a:t>
            </a:r>
            <a:endParaRPr kumimoji="0" lang="en-US" altLang="zh-CN" sz="2000" b="0" i="0" u="none" strike="noStrike" kern="1200" cap="none" spc="0" normalizeH="0" baseline="0" noProof="1">
              <a:solidFill>
                <a:schemeClr val="tx1"/>
              </a:solidFill>
              <a:latin typeface="+mn-lt"/>
              <a:ea typeface="+mn-ea"/>
              <a:cs typeface="+mn-cs"/>
            </a:endParaRPr>
          </a:p>
        </p:txBody>
      </p:sp>
      <p:pic>
        <p:nvPicPr>
          <p:cNvPr id="46083" name="Picture 2"/>
          <p:cNvPicPr>
            <a:picLocks noChangeAspect="1"/>
          </p:cNvPicPr>
          <p:nvPr/>
        </p:nvPicPr>
        <p:blipFill>
          <a:blip r:embed="rId2"/>
          <a:stretch>
            <a:fillRect/>
          </a:stretch>
        </p:blipFill>
        <p:spPr>
          <a:xfrm>
            <a:off x="6781800" y="285750"/>
            <a:ext cx="1771650" cy="996950"/>
          </a:xfrm>
          <a:prstGeom prst="rect">
            <a:avLst/>
          </a:prstGeom>
          <a:noFill/>
          <a:ln w="9525">
            <a:noFill/>
          </a:ln>
        </p:spPr>
      </p:pic>
      <p:pic>
        <p:nvPicPr>
          <p:cNvPr id="46084" name="图片 3" descr="华晟经世"/>
          <p:cNvPicPr>
            <a:picLocks noChangeAspect="1"/>
          </p:cNvPicPr>
          <p:nvPr/>
        </p:nvPicPr>
        <p:blipFill>
          <a:blip r:embed="rId3"/>
          <a:stretch>
            <a:fillRect/>
          </a:stretch>
        </p:blipFill>
        <p:spPr>
          <a:xfrm>
            <a:off x="7177088" y="474663"/>
            <a:ext cx="1439862" cy="334962"/>
          </a:xfrm>
          <a:prstGeom prst="rect">
            <a:avLst/>
          </a:prstGeom>
          <a:noFill/>
          <a:ln w="9525">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Rectangle 2"/>
          <p:cNvSpPr>
            <a:spLocks noGrp="1"/>
          </p:cNvSpPr>
          <p:nvPr>
            <p:ph type="title"/>
          </p:nvPr>
        </p:nvSpPr>
        <p:spPr>
          <a:xfrm>
            <a:off x="0" y="171450"/>
            <a:ext cx="6172200" cy="628650"/>
          </a:xfrm>
        </p:spPr>
        <p:txBody>
          <a:bodyPr wrap="square" lIns="91427" tIns="45713" rIns="91427" bIns="45713" anchor="t" anchorCtr="0"/>
          <a:lstStyle/>
          <a:p>
            <a:r>
              <a:rPr lang="en-US" altLang="zh-CN" dirty="0">
                <a:latin typeface="Arial" panose="020B0604020202020204" pitchFamily="34" charset="0"/>
              </a:rPr>
              <a:t>1.2</a:t>
            </a:r>
            <a:r>
              <a:rPr lang="en-US" altLang="zh-CN" dirty="0">
                <a:latin typeface="楷体_GB2312" pitchFamily="49" charset="-122"/>
              </a:rPr>
              <a:t> </a:t>
            </a:r>
            <a:r>
              <a:rPr lang="en-US" altLang="zh-CN" dirty="0">
                <a:latin typeface="Arial" panose="020B0604020202020204" pitchFamily="34" charset="0"/>
              </a:rPr>
              <a:t>Android</a:t>
            </a:r>
            <a:r>
              <a:rPr lang="zh-CN" altLang="en-US" dirty="0">
                <a:latin typeface="楷体_GB2312" pitchFamily="49" charset="-122"/>
              </a:rPr>
              <a:t>起源</a:t>
            </a:r>
          </a:p>
        </p:txBody>
      </p:sp>
      <p:sp>
        <p:nvSpPr>
          <p:cNvPr id="32770" name="Rectangle 3"/>
          <p:cNvSpPr>
            <a:spLocks noGrp="1"/>
          </p:cNvSpPr>
          <p:nvPr>
            <p:ph idx="1"/>
          </p:nvPr>
        </p:nvSpPr>
        <p:spPr>
          <a:xfrm>
            <a:off x="0" y="742950"/>
            <a:ext cx="8229600" cy="3886200"/>
          </a:xfrm>
        </p:spPr>
        <p:txBody>
          <a:bodyPr wrap="square" lIns="91427" tIns="45713" rIns="91427" bIns="45713" anchor="t"/>
          <a:lstStyle/>
          <a:p>
            <a:pPr marL="171450" marR="0" indent="-171450" algn="l" defTabSz="685800" rtl="0" eaLnBrk="1" fontAlgn="auto" latinLnBrk="0" hangingPunct="1">
              <a:lnSpc>
                <a:spcPct val="90000"/>
              </a:lnSpc>
              <a:spcBef>
                <a:spcPct val="150000"/>
              </a:spcBef>
              <a:spcAft>
                <a:spcPct val="0"/>
              </a:spcAft>
              <a:buClrTx/>
              <a:buSzTx/>
              <a:buFont typeface="Arial" panose="020B0604020202020204" pitchFamily="34" charset="0"/>
              <a:buChar char="•"/>
            </a:pPr>
            <a:r>
              <a:rPr kumimoji="0" lang="en-US" altLang="zh-CN" sz="2105" b="0" i="0" u="none" strike="noStrike" kern="1200" cap="none" spc="0" normalizeH="0" baseline="0" noProof="1">
                <a:solidFill>
                  <a:schemeClr val="tx1"/>
                </a:solidFill>
                <a:latin typeface="+mn-lt"/>
                <a:ea typeface="+mn-ea"/>
                <a:cs typeface="+mn-cs"/>
              </a:rPr>
              <a:t>1.2.2</a:t>
            </a:r>
            <a:r>
              <a:rPr kumimoji="0" lang="zh-CN" altLang="en-US" sz="2105" b="0" i="0" u="none" strike="noStrike" kern="1200" cap="none" spc="0" normalizeH="0" baseline="0" noProof="1">
                <a:solidFill>
                  <a:schemeClr val="tx1"/>
                </a:solidFill>
                <a:latin typeface="楷体_GB2312" pitchFamily="49" charset="-122"/>
                <a:ea typeface="+mn-ea"/>
                <a:cs typeface="+mn-cs"/>
              </a:rPr>
              <a:t> </a:t>
            </a:r>
            <a:r>
              <a:rPr kumimoji="0" lang="en-US" altLang="zh-CN" sz="2105" b="0" i="0" u="none" strike="noStrike" kern="1200" cap="none" spc="0" normalizeH="0" baseline="0" noProof="1">
                <a:solidFill>
                  <a:schemeClr val="tx1"/>
                </a:solidFill>
                <a:latin typeface="+mn-lt"/>
                <a:ea typeface="+mn-ea"/>
                <a:cs typeface="+mn-cs"/>
              </a:rPr>
              <a:t>Android</a:t>
            </a:r>
            <a:r>
              <a:rPr kumimoji="0" lang="zh-CN" altLang="en-US" sz="2105" b="0" i="0" u="none" strike="noStrike" kern="1200" cap="none" spc="0" normalizeH="0" baseline="0" noProof="1">
                <a:solidFill>
                  <a:schemeClr val="tx1"/>
                </a:solidFill>
                <a:latin typeface="楷体_GB2312" pitchFamily="49" charset="-122"/>
                <a:ea typeface="+mn-ea"/>
                <a:cs typeface="+mn-cs"/>
              </a:rPr>
              <a:t>发展史</a:t>
            </a:r>
            <a:endParaRPr kumimoji="0" lang="en-US" altLang="zh-CN" sz="2105" b="0" i="0" u="none" strike="noStrike" kern="1200" cap="none" spc="0" normalizeH="0" baseline="0" noProof="1">
              <a:solidFill>
                <a:schemeClr val="tx1"/>
              </a:solidFill>
              <a:latin typeface="楷体_GB2312" pitchFamily="49" charset="-122"/>
              <a:ea typeface="+mn-ea"/>
              <a:cs typeface="+mn-cs"/>
            </a:endParaRPr>
          </a:p>
          <a:p>
            <a:pPr marL="514350" marR="0" lvl="1" indent="-325755" algn="l" defTabSz="685800" rtl="0" eaLnBrk="1" fontAlgn="auto" latinLnBrk="0" hangingPunct="1">
              <a:lnSpc>
                <a:spcPct val="90000"/>
              </a:lnSpc>
              <a:spcBef>
                <a:spcPts val="375"/>
              </a:spcBef>
              <a:spcAft>
                <a:spcPct val="0"/>
              </a:spcAft>
              <a:buClrTx/>
              <a:buSzTx/>
              <a:buFont typeface="Arial" panose="020B0604020202020204" pitchFamily="34" charset="0"/>
              <a:buNone/>
            </a:pPr>
            <a:endParaRPr kumimoji="0" lang="en-US" altLang="zh-CN" sz="2400" b="0" i="0" u="none" strike="noStrike" kern="1200" cap="none" spc="0" normalizeH="0" baseline="0" noProof="1">
              <a:solidFill>
                <a:schemeClr val="tx1"/>
              </a:solidFill>
              <a:latin typeface="楷体_GB2312" pitchFamily="49" charset="-122"/>
              <a:ea typeface="+mn-ea"/>
              <a:cs typeface="+mn-cs"/>
            </a:endParaRPr>
          </a:p>
          <a:p>
            <a:pPr marL="514350" marR="0" lvl="1" indent="-325755" algn="l" defTabSz="685800" rtl="0" eaLnBrk="1" fontAlgn="auto" latinLnBrk="0" hangingPunct="1">
              <a:lnSpc>
                <a:spcPct val="90000"/>
              </a:lnSpc>
              <a:spcBef>
                <a:spcPts val="375"/>
              </a:spcBef>
              <a:spcAft>
                <a:spcPct val="0"/>
              </a:spcAft>
              <a:buClrTx/>
              <a:buSzTx/>
              <a:buFont typeface="Arial" panose="020B0604020202020204" pitchFamily="34" charset="0"/>
              <a:buChar char="•"/>
            </a:pPr>
            <a:r>
              <a:rPr kumimoji="0" lang="en-US" altLang="zh-CN" sz="2400" b="0" i="0" u="none" strike="noStrike" kern="1200" cap="none" spc="0" normalizeH="0" baseline="0" noProof="1">
                <a:solidFill>
                  <a:schemeClr val="tx1"/>
                </a:solidFill>
                <a:latin typeface="+mn-lt"/>
                <a:ea typeface="+mn-ea"/>
                <a:cs typeface="+mn-cs"/>
              </a:rPr>
              <a:t>2011</a:t>
            </a:r>
            <a:r>
              <a:rPr kumimoji="0" lang="zh-CN" altLang="en-US" sz="2400" b="0" i="0" u="none" strike="noStrike" kern="1200" cap="none" spc="0" normalizeH="0" baseline="0" noProof="1">
                <a:solidFill>
                  <a:schemeClr val="tx1"/>
                </a:solidFill>
                <a:latin typeface="+mn-lt"/>
                <a:ea typeface="+mn-ea"/>
                <a:cs typeface="+mn-cs"/>
              </a:rPr>
              <a:t>年</a:t>
            </a:r>
            <a:r>
              <a:rPr kumimoji="0" lang="en-US" altLang="zh-CN" sz="2400" b="0" i="0" u="none" strike="noStrike" kern="1200" cap="none" spc="0" normalizeH="0" baseline="0" noProof="1">
                <a:solidFill>
                  <a:schemeClr val="tx1"/>
                </a:solidFill>
                <a:latin typeface="+mn-lt"/>
                <a:ea typeface="+mn-ea"/>
                <a:cs typeface="+mn-cs"/>
              </a:rPr>
              <a:t>10</a:t>
            </a:r>
            <a:r>
              <a:rPr kumimoji="0" lang="zh-CN" altLang="en-US" sz="2400" b="0" i="0" u="none" strike="noStrike" kern="1200" cap="none" spc="0" normalizeH="0" baseline="0" noProof="1">
                <a:solidFill>
                  <a:schemeClr val="tx1"/>
                </a:solidFill>
                <a:latin typeface="+mn-lt"/>
                <a:ea typeface="+mn-ea"/>
                <a:cs typeface="+mn-cs"/>
              </a:rPr>
              <a:t>月</a:t>
            </a:r>
            <a:r>
              <a:rPr kumimoji="0" lang="en-US" altLang="zh-CN" sz="2400" b="0" i="0" u="none" strike="noStrike" kern="1200" cap="none" spc="0" normalizeH="0" baseline="0" noProof="1">
                <a:solidFill>
                  <a:schemeClr val="tx1"/>
                </a:solidFill>
                <a:latin typeface="+mn-lt"/>
                <a:ea typeface="+mn-ea"/>
                <a:cs typeface="+mn-cs"/>
              </a:rPr>
              <a:t>19</a:t>
            </a:r>
            <a:r>
              <a:rPr kumimoji="0" lang="zh-CN" altLang="en-US" sz="2400" b="0" i="0" u="none" strike="noStrike" kern="1200" cap="none" spc="0" normalizeH="0" baseline="0" noProof="1">
                <a:solidFill>
                  <a:schemeClr val="tx1"/>
                </a:solidFill>
                <a:latin typeface="+mn-lt"/>
                <a:ea typeface="+mn-ea"/>
                <a:cs typeface="+mn-cs"/>
              </a:rPr>
              <a:t>日，</a:t>
            </a:r>
            <a:r>
              <a:rPr kumimoji="0" lang="en-US" altLang="zh-CN" sz="2400" b="0" i="0" u="none" strike="noStrike" kern="1200" cap="none" spc="0" normalizeH="0" baseline="0" noProof="1">
                <a:solidFill>
                  <a:schemeClr val="tx1"/>
                </a:solidFill>
                <a:latin typeface="+mn-lt"/>
                <a:ea typeface="+mn-ea"/>
                <a:cs typeface="+mn-cs"/>
              </a:rPr>
              <a:t>Android 4.0</a:t>
            </a:r>
            <a:r>
              <a:rPr kumimoji="0" lang="zh-CN" altLang="en-US" sz="2400" b="0" i="0" u="none" strike="noStrike" kern="1200" cap="none" spc="0" normalizeH="0" baseline="0" noProof="1">
                <a:solidFill>
                  <a:schemeClr val="tx1"/>
                </a:solidFill>
                <a:latin typeface="+mn-lt"/>
                <a:ea typeface="+mn-ea"/>
                <a:cs typeface="+mn-cs"/>
              </a:rPr>
              <a:t>版本（冰淇淋三明治）正式发布。</a:t>
            </a:r>
            <a:endParaRPr kumimoji="0" lang="en-US" altLang="zh-CN" sz="2400" b="0" i="0" u="none" strike="noStrike" kern="1200" cap="none" spc="0" normalizeH="0" baseline="0" noProof="1">
              <a:solidFill>
                <a:schemeClr val="tx1"/>
              </a:solidFill>
              <a:latin typeface="+mn-lt"/>
              <a:ea typeface="+mn-ea"/>
              <a:cs typeface="+mn-cs"/>
            </a:endParaRPr>
          </a:p>
          <a:p>
            <a:pPr marL="857250" marR="0" lvl="2" indent="-171450" algn="l" defTabSz="685800" rtl="0" eaLnBrk="1" fontAlgn="auto" latinLnBrk="0" hangingPunct="1">
              <a:lnSpc>
                <a:spcPct val="90000"/>
              </a:lnSpc>
              <a:spcBef>
                <a:spcPts val="375"/>
              </a:spcBef>
              <a:spcAft>
                <a:spcPct val="0"/>
              </a:spcAft>
              <a:buClrTx/>
              <a:buSzTx/>
              <a:buFont typeface="Arial" panose="020B0604020202020204" pitchFamily="34" charset="0"/>
              <a:buChar char="•"/>
            </a:pPr>
            <a:r>
              <a:rPr kumimoji="0" lang="zh-CN" altLang="en-US" sz="2000" b="0" i="0" u="none" strike="noStrike" kern="1200" cap="none" spc="0" normalizeH="0" baseline="0" noProof="1">
                <a:solidFill>
                  <a:schemeClr val="tx1"/>
                </a:solidFill>
                <a:latin typeface="+mn-lt"/>
                <a:ea typeface="+mn-ea"/>
                <a:cs typeface="+mn-cs"/>
              </a:rPr>
              <a:t>同时支持智能手机、平板电脑、电视等设备</a:t>
            </a:r>
            <a:endParaRPr kumimoji="0" lang="en-US" altLang="zh-CN" sz="2000" b="0" i="0" u="none" strike="noStrike" kern="1200" cap="none" spc="0" normalizeH="0" baseline="0" noProof="1">
              <a:solidFill>
                <a:schemeClr val="tx1"/>
              </a:solidFill>
              <a:latin typeface="+mn-lt"/>
              <a:ea typeface="+mn-ea"/>
              <a:cs typeface="+mn-cs"/>
            </a:endParaRPr>
          </a:p>
          <a:p>
            <a:pPr marL="857250" marR="0" lvl="2" indent="-171450" algn="l" defTabSz="685800" rtl="0" eaLnBrk="1" fontAlgn="auto" latinLnBrk="0" hangingPunct="1">
              <a:lnSpc>
                <a:spcPct val="90000"/>
              </a:lnSpc>
              <a:spcBef>
                <a:spcPts val="375"/>
              </a:spcBef>
              <a:spcAft>
                <a:spcPct val="0"/>
              </a:spcAft>
              <a:buClrTx/>
              <a:buSzTx/>
              <a:buFont typeface="Arial" panose="020B0604020202020204" pitchFamily="34" charset="0"/>
              <a:buChar char="•"/>
            </a:pPr>
            <a:r>
              <a:rPr kumimoji="0" lang="zh-CN" altLang="en-US" sz="2000" b="0" i="0" u="none" strike="noStrike" kern="1200" cap="none" spc="0" normalizeH="0" baseline="0" noProof="1">
                <a:solidFill>
                  <a:schemeClr val="tx1"/>
                </a:solidFill>
                <a:latin typeface="+mn-lt"/>
                <a:ea typeface="+mn-ea"/>
                <a:cs typeface="+mn-cs"/>
              </a:rPr>
              <a:t>人脸识别功能，用户可以使用自拍相片设置屏幕锁</a:t>
            </a:r>
            <a:endParaRPr kumimoji="0" lang="en-US" altLang="zh-CN" sz="2000" b="0" i="0" u="none" strike="noStrike" kern="1200" cap="none" spc="0" normalizeH="0" baseline="0" noProof="1">
              <a:solidFill>
                <a:schemeClr val="tx1"/>
              </a:solidFill>
              <a:latin typeface="+mn-lt"/>
              <a:ea typeface="+mn-ea"/>
              <a:cs typeface="+mn-cs"/>
            </a:endParaRPr>
          </a:p>
          <a:p>
            <a:pPr marL="857250" marR="0" lvl="2" indent="-171450" algn="l" defTabSz="685800" rtl="0" eaLnBrk="1" fontAlgn="auto" latinLnBrk="0" hangingPunct="1">
              <a:lnSpc>
                <a:spcPct val="90000"/>
              </a:lnSpc>
              <a:spcBef>
                <a:spcPts val="375"/>
              </a:spcBef>
              <a:spcAft>
                <a:spcPct val="0"/>
              </a:spcAft>
              <a:buClrTx/>
              <a:buSzTx/>
              <a:buFont typeface="Arial" panose="020B0604020202020204" pitchFamily="34" charset="0"/>
              <a:buChar char="•"/>
            </a:pPr>
            <a:r>
              <a:rPr kumimoji="0" lang="zh-CN" altLang="en-US" sz="2000" b="0" i="0" u="none" strike="noStrike" kern="1200" cap="none" spc="0" normalizeH="0" baseline="0" noProof="1">
                <a:solidFill>
                  <a:schemeClr val="tx1"/>
                </a:solidFill>
                <a:latin typeface="+mn-lt"/>
                <a:ea typeface="+mn-ea"/>
                <a:cs typeface="+mn-cs"/>
              </a:rPr>
              <a:t>基于</a:t>
            </a:r>
            <a:r>
              <a:rPr kumimoji="0" lang="en-US" altLang="zh-CN" sz="2000" b="0" i="0" u="none" strike="noStrike" kern="1200" cap="none" spc="0" normalizeH="0" baseline="0" noProof="1">
                <a:solidFill>
                  <a:schemeClr val="tx1"/>
                </a:solidFill>
                <a:latin typeface="+mn-lt"/>
                <a:ea typeface="+mn-ea"/>
                <a:cs typeface="+mn-cs"/>
              </a:rPr>
              <a:t>NFC</a:t>
            </a:r>
            <a:r>
              <a:rPr kumimoji="0" lang="zh-CN" altLang="en-US" sz="2000" b="0" i="0" u="none" strike="noStrike" kern="1200" cap="none" spc="0" normalizeH="0" baseline="0" noProof="1">
                <a:solidFill>
                  <a:schemeClr val="tx1"/>
                </a:solidFill>
                <a:latin typeface="+mn-lt"/>
                <a:ea typeface="+mn-ea"/>
                <a:cs typeface="+mn-cs"/>
              </a:rPr>
              <a:t>的</a:t>
            </a:r>
            <a:r>
              <a:rPr kumimoji="0" lang="en-US" altLang="zh-CN" sz="2000" b="0" i="0" u="none" strike="noStrike" kern="1200" cap="none" spc="0" normalizeH="0" baseline="0" noProof="1">
                <a:solidFill>
                  <a:schemeClr val="tx1"/>
                </a:solidFill>
                <a:latin typeface="+mn-lt"/>
                <a:ea typeface="+mn-ea"/>
                <a:cs typeface="+mn-cs"/>
              </a:rPr>
              <a:t>Android Beam</a:t>
            </a:r>
            <a:r>
              <a:rPr kumimoji="0" lang="zh-CN" altLang="en-US" sz="2000" b="0" i="0" u="none" strike="noStrike" kern="1200" cap="none" spc="0" normalizeH="0" baseline="0" noProof="1">
                <a:solidFill>
                  <a:schemeClr val="tx1"/>
                </a:solidFill>
                <a:latin typeface="+mn-lt"/>
                <a:ea typeface="+mn-ea"/>
                <a:cs typeface="+mn-cs"/>
              </a:rPr>
              <a:t>功能，可以让两部手机在接近到</a:t>
            </a:r>
            <a:r>
              <a:rPr kumimoji="0" lang="en-US" altLang="zh-CN" sz="2000" b="0" i="0" u="none" strike="noStrike" kern="1200" cap="none" spc="0" normalizeH="0" baseline="0" noProof="1">
                <a:solidFill>
                  <a:schemeClr val="tx1"/>
                </a:solidFill>
                <a:latin typeface="+mn-lt"/>
                <a:ea typeface="+mn-ea"/>
                <a:cs typeface="+mn-cs"/>
              </a:rPr>
              <a:t>4</a:t>
            </a:r>
            <a:r>
              <a:rPr kumimoji="0" lang="zh-CN" altLang="en-US" sz="2000" b="0" i="0" u="none" strike="noStrike" kern="1200" cap="none" spc="0" normalizeH="0" baseline="0" noProof="1">
                <a:solidFill>
                  <a:schemeClr val="tx1"/>
                </a:solidFill>
                <a:latin typeface="+mn-lt"/>
                <a:ea typeface="+mn-ea"/>
                <a:cs typeface="+mn-cs"/>
              </a:rPr>
              <a:t>厘米后交换信息，可交换的内容包括网站、联系人、导航、</a:t>
            </a:r>
            <a:r>
              <a:rPr kumimoji="0" lang="en-US" altLang="zh-CN" sz="2000" b="0" i="0" u="none" strike="noStrike" kern="1200" cap="none" spc="0" normalizeH="0" baseline="0" noProof="1">
                <a:solidFill>
                  <a:schemeClr val="tx1"/>
                </a:solidFill>
                <a:latin typeface="+mn-lt"/>
                <a:ea typeface="+mn-ea"/>
                <a:cs typeface="+mn-cs"/>
              </a:rPr>
              <a:t>YouTube</a:t>
            </a:r>
            <a:r>
              <a:rPr kumimoji="0" lang="zh-CN" altLang="en-US" sz="2000" b="0" i="0" u="none" strike="noStrike" kern="1200" cap="none" spc="0" normalizeH="0" baseline="0" noProof="1">
                <a:solidFill>
                  <a:schemeClr val="tx1"/>
                </a:solidFill>
                <a:latin typeface="+mn-lt"/>
                <a:ea typeface="+mn-ea"/>
                <a:cs typeface="+mn-cs"/>
              </a:rPr>
              <a:t>视频等，甚至是电子市场的下载链接</a:t>
            </a:r>
            <a:endParaRPr kumimoji="0" lang="en-US" altLang="zh-CN" sz="1600" b="0" i="0" u="none" strike="noStrike" kern="1200" cap="none" spc="0" normalizeH="0" baseline="0" noProof="1">
              <a:solidFill>
                <a:schemeClr val="tx1"/>
              </a:solidFill>
              <a:latin typeface="+mn-lt"/>
              <a:ea typeface="+mn-ea"/>
              <a:cs typeface="+mn-cs"/>
            </a:endParaRPr>
          </a:p>
        </p:txBody>
      </p:sp>
      <p:pic>
        <p:nvPicPr>
          <p:cNvPr id="47107" name="Picture 3"/>
          <p:cNvPicPr>
            <a:picLocks noChangeAspect="1"/>
          </p:cNvPicPr>
          <p:nvPr/>
        </p:nvPicPr>
        <p:blipFill>
          <a:blip r:embed="rId2"/>
          <a:stretch>
            <a:fillRect/>
          </a:stretch>
        </p:blipFill>
        <p:spPr>
          <a:xfrm>
            <a:off x="7013575" y="398463"/>
            <a:ext cx="1270000" cy="693737"/>
          </a:xfrm>
          <a:prstGeom prst="rect">
            <a:avLst/>
          </a:prstGeom>
          <a:noFill/>
          <a:ln w="9525">
            <a:noFill/>
          </a:ln>
        </p:spPr>
      </p:pic>
      <p:pic>
        <p:nvPicPr>
          <p:cNvPr id="47108" name="图片 3" descr="华晟经世"/>
          <p:cNvPicPr>
            <a:picLocks noChangeAspect="1"/>
          </p:cNvPicPr>
          <p:nvPr/>
        </p:nvPicPr>
        <p:blipFill>
          <a:blip r:embed="rId3"/>
          <a:stretch>
            <a:fillRect/>
          </a:stretch>
        </p:blipFill>
        <p:spPr>
          <a:xfrm>
            <a:off x="7177088" y="474663"/>
            <a:ext cx="1439862" cy="334962"/>
          </a:xfrm>
          <a:prstGeom prst="rect">
            <a:avLst/>
          </a:prstGeom>
          <a:noFill/>
          <a:ln w="9525">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2"/>
          <p:cNvSpPr>
            <a:spLocks noGrp="1"/>
          </p:cNvSpPr>
          <p:nvPr>
            <p:ph type="title"/>
          </p:nvPr>
        </p:nvSpPr>
        <p:spPr>
          <a:xfrm>
            <a:off x="0" y="171450"/>
            <a:ext cx="6172200" cy="628650"/>
          </a:xfrm>
        </p:spPr>
        <p:txBody>
          <a:bodyPr wrap="square" lIns="91427" tIns="45713" rIns="91427" bIns="45713" anchor="t" anchorCtr="0"/>
          <a:lstStyle/>
          <a:p>
            <a:r>
              <a:rPr lang="en-US" altLang="zh-CN" dirty="0">
                <a:latin typeface="Arial" panose="020B0604020202020204" pitchFamily="34" charset="0"/>
              </a:rPr>
              <a:t>1.2</a:t>
            </a:r>
            <a:r>
              <a:rPr lang="en-US" altLang="zh-CN" dirty="0">
                <a:latin typeface="楷体_GB2312" pitchFamily="49" charset="-122"/>
              </a:rPr>
              <a:t> </a:t>
            </a:r>
            <a:r>
              <a:rPr lang="en-US" altLang="zh-CN" dirty="0">
                <a:latin typeface="Arial" panose="020B0604020202020204" pitchFamily="34" charset="0"/>
              </a:rPr>
              <a:t>Android</a:t>
            </a:r>
            <a:r>
              <a:rPr lang="zh-CN" altLang="en-US" dirty="0">
                <a:latin typeface="楷体_GB2312" pitchFamily="49" charset="-122"/>
              </a:rPr>
              <a:t>起源</a:t>
            </a:r>
          </a:p>
        </p:txBody>
      </p:sp>
      <p:sp>
        <p:nvSpPr>
          <p:cNvPr id="33794" name="Rectangle 3"/>
          <p:cNvSpPr>
            <a:spLocks noGrp="1"/>
          </p:cNvSpPr>
          <p:nvPr>
            <p:ph idx="1"/>
          </p:nvPr>
        </p:nvSpPr>
        <p:spPr>
          <a:xfrm>
            <a:off x="0" y="742950"/>
            <a:ext cx="8229600" cy="3886200"/>
          </a:xfrm>
        </p:spPr>
        <p:txBody>
          <a:bodyPr wrap="square" lIns="91427" tIns="45713" rIns="91427" bIns="45713" anchor="t"/>
          <a:lstStyle/>
          <a:p>
            <a:pPr marL="171450" marR="0" indent="-171450" algn="l" defTabSz="685800" rtl="0" eaLnBrk="1" fontAlgn="auto" latinLnBrk="0" hangingPunct="1">
              <a:lnSpc>
                <a:spcPct val="90000"/>
              </a:lnSpc>
              <a:spcBef>
                <a:spcPct val="150000"/>
              </a:spcBef>
              <a:spcAft>
                <a:spcPct val="0"/>
              </a:spcAft>
              <a:buClrTx/>
              <a:buSzTx/>
              <a:buFont typeface="Arial" panose="020B0604020202020204" pitchFamily="34" charset="0"/>
              <a:buChar char="•"/>
            </a:pPr>
            <a:r>
              <a:rPr kumimoji="0" lang="en-US" altLang="zh-CN" sz="2105" b="0" i="0" u="none" strike="noStrike" kern="1200" cap="none" spc="0" normalizeH="0" baseline="0" noProof="1">
                <a:solidFill>
                  <a:schemeClr val="tx1"/>
                </a:solidFill>
                <a:latin typeface="+mn-lt"/>
                <a:ea typeface="+mn-ea"/>
                <a:cs typeface="+mn-cs"/>
              </a:rPr>
              <a:t>1.2.2</a:t>
            </a:r>
            <a:r>
              <a:rPr kumimoji="0" lang="zh-CN" altLang="en-US" sz="2105" b="0" i="0" u="none" strike="noStrike" kern="1200" cap="none" spc="0" normalizeH="0" baseline="0" noProof="1">
                <a:solidFill>
                  <a:schemeClr val="tx1"/>
                </a:solidFill>
                <a:latin typeface="楷体_GB2312" pitchFamily="49" charset="-122"/>
                <a:ea typeface="+mn-ea"/>
                <a:cs typeface="+mn-cs"/>
              </a:rPr>
              <a:t> </a:t>
            </a:r>
            <a:r>
              <a:rPr kumimoji="0" lang="en-US" altLang="zh-CN" sz="2105" b="0" i="0" u="none" strike="noStrike" kern="1200" cap="none" spc="0" normalizeH="0" baseline="0" noProof="1">
                <a:solidFill>
                  <a:schemeClr val="tx1"/>
                </a:solidFill>
                <a:latin typeface="+mn-lt"/>
                <a:ea typeface="+mn-ea"/>
                <a:cs typeface="+mn-cs"/>
              </a:rPr>
              <a:t>Android</a:t>
            </a:r>
            <a:r>
              <a:rPr kumimoji="0" lang="zh-CN" altLang="en-US" sz="2105" b="0" i="0" u="none" strike="noStrike" kern="1200" cap="none" spc="0" normalizeH="0" baseline="0" noProof="1">
                <a:solidFill>
                  <a:schemeClr val="tx1"/>
                </a:solidFill>
                <a:latin typeface="楷体_GB2312" pitchFamily="49" charset="-122"/>
                <a:ea typeface="+mn-ea"/>
                <a:cs typeface="+mn-cs"/>
              </a:rPr>
              <a:t>发展史</a:t>
            </a:r>
            <a:endParaRPr kumimoji="0" lang="en-US" altLang="zh-CN" sz="2105" b="0" i="0" u="none" strike="noStrike" kern="1200" cap="none" spc="0" normalizeH="0" baseline="0" noProof="1">
              <a:solidFill>
                <a:schemeClr val="tx1"/>
              </a:solidFill>
              <a:latin typeface="楷体_GB2312" pitchFamily="49" charset="-122"/>
              <a:ea typeface="+mn-ea"/>
              <a:cs typeface="+mn-cs"/>
            </a:endParaRPr>
          </a:p>
          <a:p>
            <a:pPr marL="514350" marR="0" lvl="1" indent="-325755" algn="l" defTabSz="685800" rtl="0" eaLnBrk="1" fontAlgn="auto" latinLnBrk="0" hangingPunct="1">
              <a:lnSpc>
                <a:spcPct val="90000"/>
              </a:lnSpc>
              <a:spcBef>
                <a:spcPts val="375"/>
              </a:spcBef>
              <a:spcAft>
                <a:spcPct val="0"/>
              </a:spcAft>
              <a:buClrTx/>
              <a:buSzTx/>
              <a:buFont typeface="Arial" panose="020B0604020202020204" pitchFamily="34" charset="0"/>
              <a:buNone/>
            </a:pPr>
            <a:endParaRPr kumimoji="0" lang="en-US" altLang="zh-CN" sz="2400" b="0" i="0" u="none" strike="noStrike" kern="1200" cap="none" spc="0" normalizeH="0" baseline="0" noProof="1">
              <a:solidFill>
                <a:schemeClr val="tx1"/>
              </a:solidFill>
              <a:latin typeface="楷体_GB2312" pitchFamily="49" charset="-122"/>
              <a:ea typeface="+mn-ea"/>
              <a:cs typeface="+mn-cs"/>
            </a:endParaRPr>
          </a:p>
          <a:p>
            <a:pPr marL="514350" marR="0" lvl="1" indent="-325755" algn="l" defTabSz="685800" rtl="0" eaLnBrk="1" fontAlgn="auto" latinLnBrk="0" hangingPunct="1">
              <a:lnSpc>
                <a:spcPct val="90000"/>
              </a:lnSpc>
              <a:spcBef>
                <a:spcPts val="375"/>
              </a:spcBef>
              <a:spcAft>
                <a:spcPct val="0"/>
              </a:spcAft>
              <a:buClrTx/>
              <a:buSzTx/>
              <a:buFont typeface="Arial" panose="020B0604020202020204" pitchFamily="34" charset="0"/>
              <a:buChar char="•"/>
            </a:pPr>
            <a:r>
              <a:rPr kumimoji="0" lang="en-US" altLang="zh-CN" sz="2400" b="0" i="0" u="none" strike="noStrike" kern="1200" cap="none" spc="0" normalizeH="0" baseline="0" noProof="1">
                <a:solidFill>
                  <a:schemeClr val="tx1"/>
                </a:solidFill>
                <a:latin typeface="+mn-lt"/>
                <a:ea typeface="+mn-ea"/>
                <a:cs typeface="+mn-cs"/>
              </a:rPr>
              <a:t>201</a:t>
            </a:r>
            <a:r>
              <a:rPr kumimoji="0" lang="zh-CN" altLang="en-US" sz="2400" b="0" i="0" u="none" strike="noStrike" kern="1200" cap="none" spc="0" normalizeH="0" baseline="0" noProof="1">
                <a:solidFill>
                  <a:schemeClr val="tx1"/>
                </a:solidFill>
                <a:latin typeface="+mn-lt"/>
                <a:ea typeface="+mn-ea"/>
                <a:cs typeface="+mn-cs"/>
              </a:rPr>
              <a:t>2年10月29日，</a:t>
            </a:r>
            <a:r>
              <a:rPr kumimoji="0" lang="en-US" altLang="zh-CN" sz="2400" b="0" i="0" u="none" strike="noStrike" kern="1200" cap="none" spc="0" normalizeH="0" baseline="0" noProof="1">
                <a:solidFill>
                  <a:schemeClr val="tx1"/>
                </a:solidFill>
                <a:latin typeface="+mn-lt"/>
                <a:ea typeface="+mn-ea"/>
                <a:cs typeface="+mn-cs"/>
              </a:rPr>
              <a:t>Android 4.</a:t>
            </a:r>
            <a:r>
              <a:rPr kumimoji="0" lang="zh-CN" altLang="en-US" sz="2400" b="0" i="0" u="none" strike="noStrike" kern="1200" cap="none" spc="0" normalizeH="0" baseline="0" noProof="1">
                <a:solidFill>
                  <a:schemeClr val="tx1"/>
                </a:solidFill>
                <a:latin typeface="+mn-lt"/>
                <a:ea typeface="+mn-ea"/>
                <a:cs typeface="+mn-cs"/>
              </a:rPr>
              <a:t>2版本（Jelly Bean）正式发布。</a:t>
            </a:r>
            <a:endParaRPr kumimoji="0" lang="en-US" altLang="zh-CN" sz="2400" b="0" i="0" u="none" strike="noStrike" kern="1200" cap="none" spc="0" normalizeH="0" baseline="0" noProof="1">
              <a:solidFill>
                <a:schemeClr val="tx1"/>
              </a:solidFill>
              <a:latin typeface="+mn-lt"/>
              <a:ea typeface="+mn-ea"/>
              <a:cs typeface="+mn-cs"/>
            </a:endParaRPr>
          </a:p>
          <a:p>
            <a:pPr marL="857250" marR="0" lvl="2" indent="-171450" algn="l" defTabSz="685800" rtl="0" eaLnBrk="1" fontAlgn="auto" latinLnBrk="0" hangingPunct="1">
              <a:lnSpc>
                <a:spcPct val="90000"/>
              </a:lnSpc>
              <a:spcBef>
                <a:spcPts val="375"/>
              </a:spcBef>
              <a:spcAft>
                <a:spcPct val="0"/>
              </a:spcAft>
              <a:buClrTx/>
              <a:buSzTx/>
              <a:buFont typeface="Arial" panose="020B0604020202020204" pitchFamily="34" charset="0"/>
              <a:buChar char="•"/>
            </a:pPr>
            <a:r>
              <a:rPr kumimoji="0" lang="zh-CN" altLang="en-US" sz="2000" b="0" i="0" u="none" strike="noStrike" kern="1200" cap="none" spc="0" normalizeH="0" baseline="0" noProof="1">
                <a:solidFill>
                  <a:schemeClr val="tx1"/>
                </a:solidFill>
                <a:latin typeface="+mn-lt"/>
                <a:ea typeface="+mn-ea"/>
                <a:cs typeface="+mn-cs"/>
              </a:rPr>
              <a:t>支持行业标准的WiFi显示共享工具Miracast</a:t>
            </a:r>
          </a:p>
          <a:p>
            <a:pPr marL="857250" marR="0" lvl="2" indent="-171450" algn="l" defTabSz="685800" rtl="0" eaLnBrk="1" fontAlgn="auto" latinLnBrk="0" hangingPunct="1">
              <a:lnSpc>
                <a:spcPct val="90000"/>
              </a:lnSpc>
              <a:spcBef>
                <a:spcPts val="375"/>
              </a:spcBef>
              <a:spcAft>
                <a:spcPct val="0"/>
              </a:spcAft>
              <a:buClrTx/>
              <a:buSzTx/>
              <a:buFont typeface="Arial" panose="020B0604020202020204" pitchFamily="34" charset="0"/>
              <a:buChar char="•"/>
            </a:pPr>
            <a:r>
              <a:rPr kumimoji="0" lang="zh-CN" altLang="en-US" sz="2000" b="0" i="0" u="none" strike="noStrike" kern="1200" cap="none" spc="0" normalizeH="0" baseline="0" noProof="1">
                <a:solidFill>
                  <a:schemeClr val="tx1"/>
                </a:solidFill>
                <a:latin typeface="+mn-lt"/>
                <a:ea typeface="+mn-ea"/>
                <a:cs typeface="+mn-cs"/>
              </a:rPr>
              <a:t>在浏览器方面，支持选项卡浏览系统以及书签同步</a:t>
            </a:r>
          </a:p>
          <a:p>
            <a:pPr marL="857250" marR="0" lvl="2" indent="-171450" algn="l" defTabSz="685800" rtl="0" eaLnBrk="1" fontAlgn="auto" latinLnBrk="0" hangingPunct="1">
              <a:lnSpc>
                <a:spcPct val="90000"/>
              </a:lnSpc>
              <a:spcBef>
                <a:spcPts val="375"/>
              </a:spcBef>
              <a:spcAft>
                <a:spcPct val="0"/>
              </a:spcAft>
              <a:buClrTx/>
              <a:buSzTx/>
              <a:buFont typeface="Arial" panose="020B0604020202020204" pitchFamily="34" charset="0"/>
              <a:buChar char="•"/>
            </a:pPr>
            <a:r>
              <a:rPr kumimoji="0" lang="zh-CN" altLang="en-US" sz="2000" b="0" i="0" u="none" strike="noStrike" kern="1200" cap="none" spc="0" normalizeH="0" baseline="0" noProof="1">
                <a:solidFill>
                  <a:schemeClr val="tx1"/>
                </a:solidFill>
                <a:latin typeface="+mn-lt"/>
                <a:ea typeface="+mn-ea"/>
                <a:cs typeface="+mn-cs"/>
              </a:rPr>
              <a:t>在文件管理方面，集合了一个全新的文件管理器，使用户方便的管理SD卡上的文件，而不需要依赖于第三方软件</a:t>
            </a:r>
          </a:p>
          <a:p>
            <a:pPr marL="857250" marR="0" lvl="2" indent="-171450" algn="l" defTabSz="685800" rtl="0" eaLnBrk="1" fontAlgn="auto" latinLnBrk="0" hangingPunct="1">
              <a:lnSpc>
                <a:spcPct val="90000"/>
              </a:lnSpc>
              <a:spcBef>
                <a:spcPts val="375"/>
              </a:spcBef>
              <a:spcAft>
                <a:spcPct val="0"/>
              </a:spcAft>
              <a:buClrTx/>
              <a:buSzTx/>
              <a:buFont typeface="Arial" panose="020B0604020202020204" pitchFamily="34" charset="0"/>
              <a:buChar char="•"/>
            </a:pPr>
            <a:r>
              <a:rPr kumimoji="0" lang="zh-CN" altLang="en-US" sz="2000" b="0" i="0" u="none" strike="noStrike" kern="1200" cap="none" spc="0" normalizeH="0" baseline="0" noProof="1">
                <a:solidFill>
                  <a:schemeClr val="tx1"/>
                </a:solidFill>
                <a:latin typeface="+mn-lt"/>
                <a:ea typeface="+mn-ea"/>
                <a:cs typeface="+mn-cs"/>
              </a:rPr>
              <a:t>在系统自带时钟方面取得了飞跃式的进步，使原本缺失的世界时钟、计时器和秒表功能都实现了，而且做得非常精致</a:t>
            </a:r>
          </a:p>
        </p:txBody>
      </p:sp>
      <p:graphicFrame>
        <p:nvGraphicFramePr>
          <p:cNvPr id="48131" name="Object 4"/>
          <p:cNvGraphicFramePr/>
          <p:nvPr/>
        </p:nvGraphicFramePr>
        <p:xfrm>
          <a:off x="6931025" y="287338"/>
          <a:ext cx="1219200" cy="1020762"/>
        </p:xfrm>
        <a:graphic>
          <a:graphicData uri="http://schemas.openxmlformats.org/presentationml/2006/ole">
            <mc:AlternateContent xmlns:mc="http://schemas.openxmlformats.org/markup-compatibility/2006">
              <mc:Choice xmlns:v="urn:schemas-microsoft-com:vml" Requires="v">
                <p:oleObj r:id="rId2" imgW="2200275" imgH="2457450" progId="Paint.Picture">
                  <p:embed/>
                </p:oleObj>
              </mc:Choice>
              <mc:Fallback>
                <p:oleObj r:id="rId2" imgW="2200275" imgH="2457450" progId="Paint.Picture">
                  <p:embed/>
                  <p:pic>
                    <p:nvPicPr>
                      <p:cNvPr id="0" name="图片 3076"/>
                      <p:cNvPicPr/>
                      <p:nvPr/>
                    </p:nvPicPr>
                    <p:blipFill>
                      <a:blip r:embed="rId3"/>
                      <a:stretch>
                        <a:fillRect/>
                      </a:stretch>
                    </p:blipFill>
                    <p:spPr>
                      <a:xfrm>
                        <a:off x="6931025" y="287338"/>
                        <a:ext cx="1219200" cy="1020762"/>
                      </a:xfrm>
                      <a:prstGeom prst="rect">
                        <a:avLst/>
                      </a:prstGeom>
                      <a:noFill/>
                      <a:ln w="38100">
                        <a:noFill/>
                        <a:miter/>
                      </a:ln>
                    </p:spPr>
                  </p:pic>
                </p:oleObj>
              </mc:Fallback>
            </mc:AlternateContent>
          </a:graphicData>
        </a:graphic>
      </p:graphicFrame>
      <p:pic>
        <p:nvPicPr>
          <p:cNvPr id="48132" name="图片 3" descr="华晟经世"/>
          <p:cNvPicPr>
            <a:picLocks noChangeAspect="1"/>
          </p:cNvPicPr>
          <p:nvPr/>
        </p:nvPicPr>
        <p:blipFill>
          <a:blip r:embed="rId4"/>
          <a:stretch>
            <a:fillRect/>
          </a:stretch>
        </p:blipFill>
        <p:spPr>
          <a:xfrm>
            <a:off x="7177088" y="474663"/>
            <a:ext cx="1439862" cy="334962"/>
          </a:xfrm>
          <a:prstGeom prst="rect">
            <a:avLst/>
          </a:prstGeom>
          <a:noFill/>
          <a:ln w="9525">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Rectangle 2"/>
          <p:cNvSpPr>
            <a:spLocks noGrp="1"/>
          </p:cNvSpPr>
          <p:nvPr>
            <p:ph type="title"/>
          </p:nvPr>
        </p:nvSpPr>
        <p:spPr>
          <a:xfrm>
            <a:off x="0" y="171450"/>
            <a:ext cx="6172200" cy="628650"/>
          </a:xfrm>
        </p:spPr>
        <p:txBody>
          <a:bodyPr wrap="square" lIns="91427" tIns="45713" rIns="91427" bIns="45713" anchor="t" anchorCtr="0"/>
          <a:lstStyle/>
          <a:p>
            <a:r>
              <a:rPr lang="en-US" altLang="zh-CN" dirty="0">
                <a:latin typeface="Arial" panose="020B0604020202020204" pitchFamily="34" charset="0"/>
              </a:rPr>
              <a:t>1.2</a:t>
            </a:r>
            <a:r>
              <a:rPr lang="en-US" altLang="zh-CN" dirty="0">
                <a:latin typeface="楷体_GB2312" pitchFamily="49" charset="-122"/>
              </a:rPr>
              <a:t> </a:t>
            </a:r>
            <a:r>
              <a:rPr lang="en-US" altLang="zh-CN" dirty="0">
                <a:latin typeface="Arial" panose="020B0604020202020204" pitchFamily="34" charset="0"/>
              </a:rPr>
              <a:t>Android</a:t>
            </a:r>
            <a:r>
              <a:rPr lang="zh-CN" altLang="en-US" dirty="0">
                <a:latin typeface="楷体_GB2312" pitchFamily="49" charset="-122"/>
              </a:rPr>
              <a:t>起源</a:t>
            </a:r>
          </a:p>
        </p:txBody>
      </p:sp>
      <p:sp>
        <p:nvSpPr>
          <p:cNvPr id="34818" name="Rectangle 3"/>
          <p:cNvSpPr>
            <a:spLocks noGrp="1"/>
          </p:cNvSpPr>
          <p:nvPr>
            <p:ph idx="1"/>
          </p:nvPr>
        </p:nvSpPr>
        <p:spPr>
          <a:xfrm>
            <a:off x="0" y="742950"/>
            <a:ext cx="8229600" cy="3886200"/>
          </a:xfrm>
        </p:spPr>
        <p:txBody>
          <a:bodyPr wrap="square" lIns="91427" tIns="45713" rIns="91427" bIns="45713" anchor="t"/>
          <a:lstStyle/>
          <a:p>
            <a:pPr marL="171450" marR="0" indent="-171450" algn="l" defTabSz="685800" rtl="0" eaLnBrk="1" fontAlgn="auto" latinLnBrk="0" hangingPunct="1">
              <a:lnSpc>
                <a:spcPct val="90000"/>
              </a:lnSpc>
              <a:spcBef>
                <a:spcPct val="150000"/>
              </a:spcBef>
              <a:spcAft>
                <a:spcPct val="0"/>
              </a:spcAft>
              <a:buClrTx/>
              <a:buSzTx/>
              <a:buFont typeface="Arial" panose="020B0604020202020204" pitchFamily="34" charset="0"/>
              <a:buChar char="•"/>
            </a:pPr>
            <a:r>
              <a:rPr kumimoji="0" lang="en-US" altLang="zh-CN" sz="2105" b="0" i="0" u="none" strike="noStrike" kern="1200" cap="none" spc="0" normalizeH="0" baseline="0" noProof="1">
                <a:solidFill>
                  <a:schemeClr val="tx1"/>
                </a:solidFill>
                <a:latin typeface="+mn-lt"/>
                <a:ea typeface="+mn-ea"/>
                <a:cs typeface="+mn-cs"/>
              </a:rPr>
              <a:t>1.2.2</a:t>
            </a:r>
            <a:r>
              <a:rPr kumimoji="0" lang="zh-CN" altLang="en-US" sz="2105" b="0" i="0" u="none" strike="noStrike" kern="1200" cap="none" spc="0" normalizeH="0" baseline="0" noProof="1">
                <a:solidFill>
                  <a:schemeClr val="tx1"/>
                </a:solidFill>
                <a:latin typeface="楷体_GB2312" pitchFamily="49" charset="-122"/>
                <a:ea typeface="+mn-ea"/>
                <a:cs typeface="+mn-cs"/>
              </a:rPr>
              <a:t> </a:t>
            </a:r>
            <a:r>
              <a:rPr kumimoji="0" lang="en-US" altLang="zh-CN" sz="2105" b="0" i="0" u="none" strike="noStrike" kern="1200" cap="none" spc="0" normalizeH="0" baseline="0" noProof="1">
                <a:solidFill>
                  <a:schemeClr val="tx1"/>
                </a:solidFill>
                <a:latin typeface="+mn-lt"/>
                <a:ea typeface="+mn-ea"/>
                <a:cs typeface="+mn-cs"/>
              </a:rPr>
              <a:t>Android</a:t>
            </a:r>
            <a:r>
              <a:rPr kumimoji="0" lang="zh-CN" altLang="en-US" sz="2105" b="0" i="0" u="none" strike="noStrike" kern="1200" cap="none" spc="0" normalizeH="0" baseline="0" noProof="1">
                <a:solidFill>
                  <a:schemeClr val="tx1"/>
                </a:solidFill>
                <a:latin typeface="楷体_GB2312" pitchFamily="49" charset="-122"/>
                <a:ea typeface="+mn-ea"/>
                <a:cs typeface="+mn-cs"/>
              </a:rPr>
              <a:t>发展史</a:t>
            </a:r>
            <a:endParaRPr kumimoji="0" lang="en-US" altLang="zh-CN" sz="2105" b="0" i="0" u="none" strike="noStrike" kern="1200" cap="none" spc="0" normalizeH="0" baseline="0" noProof="1">
              <a:solidFill>
                <a:schemeClr val="tx1"/>
              </a:solidFill>
              <a:latin typeface="楷体_GB2312" pitchFamily="49" charset="-122"/>
              <a:ea typeface="+mn-ea"/>
              <a:cs typeface="+mn-cs"/>
            </a:endParaRPr>
          </a:p>
          <a:p>
            <a:pPr marL="514350" marR="0" lvl="1" indent="-325755" algn="l" defTabSz="685800" rtl="0" eaLnBrk="1" fontAlgn="auto" latinLnBrk="0" hangingPunct="1">
              <a:lnSpc>
                <a:spcPct val="90000"/>
              </a:lnSpc>
              <a:spcBef>
                <a:spcPts val="375"/>
              </a:spcBef>
              <a:spcAft>
                <a:spcPct val="0"/>
              </a:spcAft>
              <a:buClrTx/>
              <a:buSzTx/>
              <a:buFont typeface="Arial" panose="020B0604020202020204" pitchFamily="34" charset="0"/>
              <a:buNone/>
            </a:pPr>
            <a:endParaRPr kumimoji="0" lang="en-US" altLang="zh-CN" sz="2400" b="0" i="0" u="none" strike="noStrike" kern="1200" cap="none" spc="0" normalizeH="0" baseline="0" noProof="1">
              <a:solidFill>
                <a:schemeClr val="tx1"/>
              </a:solidFill>
              <a:latin typeface="楷体_GB2312" pitchFamily="49" charset="-122"/>
              <a:ea typeface="+mn-ea"/>
              <a:cs typeface="+mn-cs"/>
            </a:endParaRPr>
          </a:p>
          <a:p>
            <a:pPr marL="514350" marR="0" lvl="1" indent="-325755" algn="l" defTabSz="685800" rtl="0" eaLnBrk="1" fontAlgn="auto" latinLnBrk="0" hangingPunct="1">
              <a:lnSpc>
                <a:spcPct val="90000"/>
              </a:lnSpc>
              <a:spcBef>
                <a:spcPts val="375"/>
              </a:spcBef>
              <a:spcAft>
                <a:spcPct val="0"/>
              </a:spcAft>
              <a:buClrTx/>
              <a:buSzTx/>
              <a:buFont typeface="Arial" panose="020B0604020202020204" pitchFamily="34" charset="0"/>
              <a:buChar char="•"/>
            </a:pPr>
            <a:r>
              <a:rPr kumimoji="0" lang="en-US" altLang="zh-CN" sz="2400" b="0" i="0" u="none" strike="noStrike" kern="1200" cap="none" spc="0" normalizeH="0" baseline="0" noProof="1">
                <a:solidFill>
                  <a:schemeClr val="tx1"/>
                </a:solidFill>
                <a:latin typeface="+mn-lt"/>
                <a:ea typeface="+mn-ea"/>
                <a:cs typeface="+mn-cs"/>
              </a:rPr>
              <a:t>201</a:t>
            </a:r>
            <a:r>
              <a:rPr kumimoji="0" lang="zh-CN" altLang="en-US" sz="2400" b="0" i="0" u="none" strike="noStrike" kern="1200" cap="none" spc="0" normalizeH="0" baseline="0" noProof="1">
                <a:solidFill>
                  <a:schemeClr val="tx1"/>
                </a:solidFill>
                <a:latin typeface="+mn-lt"/>
                <a:ea typeface="+mn-ea"/>
                <a:cs typeface="+mn-cs"/>
              </a:rPr>
              <a:t>3年9月4日，</a:t>
            </a:r>
            <a:r>
              <a:rPr kumimoji="0" lang="en-US" altLang="zh-CN" sz="2400" b="0" i="0" u="none" strike="noStrike" kern="1200" cap="none" spc="0" normalizeH="0" baseline="0" noProof="1">
                <a:solidFill>
                  <a:schemeClr val="tx1"/>
                </a:solidFill>
                <a:latin typeface="+mn-lt"/>
                <a:ea typeface="+mn-ea"/>
                <a:cs typeface="+mn-cs"/>
              </a:rPr>
              <a:t>Android 4.</a:t>
            </a:r>
            <a:r>
              <a:rPr kumimoji="0" lang="zh-CN" altLang="en-US" sz="2400" b="0" i="0" u="none" strike="noStrike" kern="1200" cap="none" spc="0" normalizeH="0" baseline="0" noProof="1">
                <a:solidFill>
                  <a:schemeClr val="tx1"/>
                </a:solidFill>
                <a:latin typeface="+mn-lt"/>
                <a:ea typeface="+mn-ea"/>
                <a:cs typeface="+mn-cs"/>
              </a:rPr>
              <a:t>4版本（KitKat）正式发布。</a:t>
            </a:r>
            <a:endParaRPr kumimoji="0" lang="en-US" altLang="zh-CN" sz="2400" b="0" i="0" u="none" strike="noStrike" kern="1200" cap="none" spc="0" normalizeH="0" baseline="0" noProof="1">
              <a:solidFill>
                <a:schemeClr val="tx1"/>
              </a:solidFill>
              <a:latin typeface="+mn-lt"/>
              <a:ea typeface="+mn-ea"/>
              <a:cs typeface="+mn-cs"/>
            </a:endParaRPr>
          </a:p>
          <a:p>
            <a:pPr marL="857250" marR="0" lvl="2" indent="-171450" algn="l" defTabSz="685800" rtl="0" eaLnBrk="1" fontAlgn="auto" latinLnBrk="0" hangingPunct="1">
              <a:lnSpc>
                <a:spcPct val="90000"/>
              </a:lnSpc>
              <a:spcBef>
                <a:spcPts val="375"/>
              </a:spcBef>
              <a:spcAft>
                <a:spcPct val="0"/>
              </a:spcAft>
              <a:buClrTx/>
              <a:buSzTx/>
              <a:buFont typeface="Arial" panose="020B0604020202020204" pitchFamily="34" charset="0"/>
              <a:buChar char="•"/>
            </a:pPr>
            <a:r>
              <a:rPr kumimoji="0" lang="zh-CN" altLang="en-US" sz="1800" b="0" i="0" u="none" strike="noStrike" kern="1200" cap="none" spc="0" normalizeH="0" baseline="0" noProof="1">
                <a:solidFill>
                  <a:schemeClr val="tx1"/>
                </a:solidFill>
                <a:latin typeface="+mn-lt"/>
                <a:ea typeface="+mn-ea"/>
                <a:cs typeface="+mn-cs"/>
              </a:rPr>
              <a:t>支持 Dalvik 和 ART 两种编译模式</a:t>
            </a:r>
          </a:p>
          <a:p>
            <a:pPr marL="857250" marR="0" lvl="2" indent="-171450" algn="l" defTabSz="685800" rtl="0" eaLnBrk="1" fontAlgn="auto" latinLnBrk="0" hangingPunct="1">
              <a:lnSpc>
                <a:spcPct val="90000"/>
              </a:lnSpc>
              <a:spcBef>
                <a:spcPts val="375"/>
              </a:spcBef>
              <a:spcAft>
                <a:spcPct val="0"/>
              </a:spcAft>
              <a:buClrTx/>
              <a:buSzTx/>
              <a:buFont typeface="Arial" panose="020B0604020202020204" pitchFamily="34" charset="0"/>
              <a:buChar char="•"/>
            </a:pPr>
            <a:r>
              <a:rPr kumimoji="0" lang="en-US" altLang="en-US" sz="1800" b="0" i="0" u="none" strike="noStrike" kern="1200" cap="none" spc="0" normalizeH="0" baseline="0" noProof="1">
                <a:solidFill>
                  <a:schemeClr val="tx1"/>
                </a:solidFill>
                <a:latin typeface="+mn-lt"/>
                <a:ea typeface="+mn-ea"/>
                <a:cs typeface="+mn-cs"/>
                <a:sym typeface="Arial" panose="020B0604020202020204" pitchFamily="34" charset="0"/>
              </a:rPr>
              <a:t>增加了低功耗音频和定位模式</a:t>
            </a:r>
            <a:endParaRPr kumimoji="0" lang="en-US" altLang="zh-CN" sz="1800" b="0" i="0" u="none" strike="noStrike" kern="1200" cap="none" spc="0" normalizeH="0" baseline="0" noProof="1">
              <a:solidFill>
                <a:schemeClr val="tx1"/>
              </a:solidFill>
              <a:latin typeface="+mn-lt"/>
              <a:ea typeface="+mn-ea"/>
              <a:cs typeface="+mn-cs"/>
              <a:sym typeface="Arial" panose="020B0604020202020204" pitchFamily="34" charset="0"/>
            </a:endParaRPr>
          </a:p>
          <a:p>
            <a:pPr marL="857250" marR="0" lvl="2" indent="-171450" algn="l" defTabSz="685800" rtl="0" eaLnBrk="1" fontAlgn="auto" latinLnBrk="0" hangingPunct="1">
              <a:lnSpc>
                <a:spcPct val="90000"/>
              </a:lnSpc>
              <a:spcBef>
                <a:spcPts val="375"/>
              </a:spcBef>
              <a:spcAft>
                <a:spcPct val="0"/>
              </a:spcAft>
              <a:buClrTx/>
              <a:buSzTx/>
              <a:buFont typeface="Arial" panose="020B0604020202020204" pitchFamily="34" charset="0"/>
              <a:buChar char="•"/>
            </a:pPr>
            <a:r>
              <a:rPr kumimoji="0" lang="en-US" altLang="en-US" sz="1800" b="0" i="0" u="none" strike="noStrike" kern="1200" cap="none" spc="0" normalizeH="0" baseline="0" noProof="1">
                <a:solidFill>
                  <a:schemeClr val="tx1"/>
                </a:solidFill>
                <a:latin typeface="+mn-lt"/>
                <a:ea typeface="+mn-ea"/>
                <a:cs typeface="+mn-cs"/>
                <a:sym typeface="Arial" panose="020B0604020202020204" pitchFamily="34" charset="0"/>
              </a:rPr>
              <a:t>增加了新的蓝牙配置文件，可以支持更多的设备，功耗更低</a:t>
            </a:r>
            <a:endParaRPr kumimoji="0" lang="en-US" altLang="zh-CN" sz="1800" b="0" i="0" u="none" strike="noStrike" kern="1200" cap="none" spc="0" normalizeH="0" baseline="0" noProof="1">
              <a:solidFill>
                <a:schemeClr val="tx1"/>
              </a:solidFill>
              <a:latin typeface="+mn-lt"/>
              <a:ea typeface="+mn-ea"/>
              <a:cs typeface="+mn-cs"/>
              <a:sym typeface="Arial" panose="020B0604020202020204" pitchFamily="34" charset="0"/>
            </a:endParaRPr>
          </a:p>
          <a:p>
            <a:pPr marL="857250" marR="0" lvl="2" indent="-171450" algn="l" defTabSz="685800" rtl="0" eaLnBrk="1" fontAlgn="auto" latinLnBrk="0" hangingPunct="1">
              <a:lnSpc>
                <a:spcPct val="90000"/>
              </a:lnSpc>
              <a:spcBef>
                <a:spcPts val="375"/>
              </a:spcBef>
              <a:spcAft>
                <a:spcPct val="0"/>
              </a:spcAft>
              <a:buClrTx/>
              <a:buSzTx/>
              <a:buFont typeface="Arial" panose="020B0604020202020204" pitchFamily="34" charset="0"/>
              <a:buChar char="•"/>
            </a:pPr>
            <a:r>
              <a:rPr kumimoji="0" lang="en-US" altLang="en-US" sz="1800" b="0" i="0" u="none" strike="noStrike" kern="1200" cap="none" spc="0" normalizeH="0" baseline="0" noProof="1">
                <a:solidFill>
                  <a:schemeClr val="tx1"/>
                </a:solidFill>
                <a:latin typeface="+mn-lt"/>
                <a:ea typeface="+mn-ea"/>
                <a:cs typeface="+mn-cs"/>
                <a:sym typeface="Arial" panose="020B0604020202020204" pitchFamily="34" charset="0"/>
              </a:rPr>
              <a:t>增强了红外的兼容性，新的红外线遥控接口可以支持更多设备，包括电视、开关等</a:t>
            </a:r>
            <a:endParaRPr kumimoji="0" lang="en-US" altLang="zh-CN" sz="1800" b="0" i="0" u="none" strike="noStrike" kern="1200" cap="none" spc="0" normalizeH="0" baseline="0" noProof="1">
              <a:solidFill>
                <a:schemeClr val="tx1"/>
              </a:solidFill>
              <a:latin typeface="+mn-lt"/>
              <a:ea typeface="+mn-ea"/>
              <a:cs typeface="+mn-cs"/>
              <a:sym typeface="Arial" panose="020B0604020202020204" pitchFamily="34" charset="0"/>
            </a:endParaRPr>
          </a:p>
        </p:txBody>
      </p:sp>
      <p:graphicFrame>
        <p:nvGraphicFramePr>
          <p:cNvPr id="49155" name="Object 4"/>
          <p:cNvGraphicFramePr/>
          <p:nvPr/>
        </p:nvGraphicFramePr>
        <p:xfrm>
          <a:off x="7010400" y="230188"/>
          <a:ext cx="1066800" cy="1146175"/>
        </p:xfrm>
        <a:graphic>
          <a:graphicData uri="http://schemas.openxmlformats.org/presentationml/2006/ole">
            <mc:AlternateContent xmlns:mc="http://schemas.openxmlformats.org/markup-compatibility/2006">
              <mc:Choice xmlns:v="urn:schemas-microsoft-com:vml" Requires="v">
                <p:oleObj r:id="rId2" imgW="3619500" imgH="5181600" progId="Paint.Picture">
                  <p:embed/>
                </p:oleObj>
              </mc:Choice>
              <mc:Fallback>
                <p:oleObj r:id="rId2" imgW="3619500" imgH="5181600" progId="Paint.Picture">
                  <p:embed/>
                  <p:pic>
                    <p:nvPicPr>
                      <p:cNvPr id="0" name="图片 3077"/>
                      <p:cNvPicPr/>
                      <p:nvPr/>
                    </p:nvPicPr>
                    <p:blipFill>
                      <a:blip r:embed="rId3"/>
                      <a:stretch>
                        <a:fillRect/>
                      </a:stretch>
                    </p:blipFill>
                    <p:spPr>
                      <a:xfrm>
                        <a:off x="7010400" y="230188"/>
                        <a:ext cx="1066800" cy="1146175"/>
                      </a:xfrm>
                      <a:prstGeom prst="rect">
                        <a:avLst/>
                      </a:prstGeom>
                      <a:noFill/>
                      <a:ln w="38100">
                        <a:noFill/>
                        <a:miter/>
                      </a:ln>
                    </p:spPr>
                  </p:pic>
                </p:oleObj>
              </mc:Fallback>
            </mc:AlternateContent>
          </a:graphicData>
        </a:graphic>
      </p:graphicFrame>
      <p:pic>
        <p:nvPicPr>
          <p:cNvPr id="49156" name="图片 94"/>
          <p:cNvPicPr>
            <a:picLocks noChangeAspect="1"/>
          </p:cNvPicPr>
          <p:nvPr/>
        </p:nvPicPr>
        <p:blipFill>
          <a:blip r:embed="rId4"/>
          <a:stretch>
            <a:fillRect/>
          </a:stretch>
        </p:blipFill>
        <p:spPr>
          <a:xfrm>
            <a:off x="4949825" y="3424238"/>
            <a:ext cx="1611313" cy="1357312"/>
          </a:xfrm>
          <a:prstGeom prst="rect">
            <a:avLst/>
          </a:prstGeom>
          <a:noFill/>
          <a:ln w="9525">
            <a:noFill/>
          </a:ln>
        </p:spPr>
      </p:pic>
      <p:pic>
        <p:nvPicPr>
          <p:cNvPr id="49157" name="图片 3" descr="华晟经世"/>
          <p:cNvPicPr>
            <a:picLocks noChangeAspect="1"/>
          </p:cNvPicPr>
          <p:nvPr/>
        </p:nvPicPr>
        <p:blipFill>
          <a:blip r:embed="rId5"/>
          <a:stretch>
            <a:fillRect/>
          </a:stretch>
        </p:blipFill>
        <p:spPr>
          <a:xfrm>
            <a:off x="7177088" y="474663"/>
            <a:ext cx="1439862" cy="334962"/>
          </a:xfrm>
          <a:prstGeom prst="rect">
            <a:avLst/>
          </a:prstGeom>
          <a:noFill/>
          <a:ln w="9525">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Rectangle 2"/>
          <p:cNvSpPr>
            <a:spLocks noGrp="1"/>
          </p:cNvSpPr>
          <p:nvPr>
            <p:ph type="title"/>
          </p:nvPr>
        </p:nvSpPr>
        <p:spPr>
          <a:xfrm>
            <a:off x="0" y="171450"/>
            <a:ext cx="6172200" cy="628650"/>
          </a:xfrm>
        </p:spPr>
        <p:txBody>
          <a:bodyPr wrap="square" lIns="91427" tIns="45713" rIns="91427" bIns="45713" anchor="t" anchorCtr="0"/>
          <a:lstStyle/>
          <a:p>
            <a:r>
              <a:rPr lang="en-US" altLang="zh-CN" dirty="0">
                <a:latin typeface="Arial" panose="020B0604020202020204" pitchFamily="34" charset="0"/>
              </a:rPr>
              <a:t>1.2</a:t>
            </a:r>
            <a:r>
              <a:rPr lang="en-US" altLang="zh-CN" dirty="0">
                <a:latin typeface="楷体_GB2312" pitchFamily="49" charset="-122"/>
              </a:rPr>
              <a:t> </a:t>
            </a:r>
            <a:r>
              <a:rPr lang="en-US" altLang="zh-CN" dirty="0">
                <a:latin typeface="Arial" panose="020B0604020202020204" pitchFamily="34" charset="0"/>
              </a:rPr>
              <a:t>Android</a:t>
            </a:r>
            <a:r>
              <a:rPr lang="zh-CN" altLang="en-US" dirty="0">
                <a:latin typeface="楷体_GB2312" pitchFamily="49" charset="-122"/>
              </a:rPr>
              <a:t>起源</a:t>
            </a:r>
          </a:p>
        </p:txBody>
      </p:sp>
      <p:sp>
        <p:nvSpPr>
          <p:cNvPr id="35842" name="Rectangle 3"/>
          <p:cNvSpPr>
            <a:spLocks noGrp="1"/>
          </p:cNvSpPr>
          <p:nvPr>
            <p:ph idx="1"/>
          </p:nvPr>
        </p:nvSpPr>
        <p:spPr>
          <a:xfrm>
            <a:off x="0" y="742950"/>
            <a:ext cx="8229600" cy="3886200"/>
          </a:xfrm>
        </p:spPr>
        <p:txBody>
          <a:bodyPr wrap="square" lIns="91427" tIns="45713" rIns="91427" bIns="45713" anchor="t"/>
          <a:lstStyle/>
          <a:p>
            <a:pPr marL="171450" marR="0" indent="-171450" algn="l" defTabSz="685800" rtl="0" eaLnBrk="1" fontAlgn="auto" latinLnBrk="0" hangingPunct="1">
              <a:lnSpc>
                <a:spcPct val="90000"/>
              </a:lnSpc>
              <a:spcBef>
                <a:spcPct val="150000"/>
              </a:spcBef>
              <a:spcAft>
                <a:spcPct val="0"/>
              </a:spcAft>
              <a:buClrTx/>
              <a:buSzTx/>
              <a:buFont typeface="Arial" panose="020B0604020202020204" pitchFamily="34" charset="0"/>
              <a:buChar char="•"/>
            </a:pPr>
            <a:r>
              <a:rPr kumimoji="0" lang="en-US" altLang="zh-CN" sz="2105" b="0" i="0" u="none" strike="noStrike" kern="1200" cap="none" spc="0" normalizeH="0" baseline="0" noProof="1">
                <a:solidFill>
                  <a:schemeClr val="tx1"/>
                </a:solidFill>
                <a:latin typeface="+mn-lt"/>
                <a:ea typeface="+mn-ea"/>
                <a:cs typeface="+mn-cs"/>
              </a:rPr>
              <a:t>1.2.2</a:t>
            </a:r>
            <a:r>
              <a:rPr kumimoji="0" lang="zh-CN" altLang="en-US" sz="2105" b="0" i="0" u="none" strike="noStrike" kern="1200" cap="none" spc="0" normalizeH="0" baseline="0" noProof="1">
                <a:solidFill>
                  <a:schemeClr val="tx1"/>
                </a:solidFill>
                <a:latin typeface="楷体_GB2312" pitchFamily="49" charset="-122"/>
                <a:ea typeface="+mn-ea"/>
                <a:cs typeface="+mn-cs"/>
              </a:rPr>
              <a:t> </a:t>
            </a:r>
            <a:r>
              <a:rPr kumimoji="0" lang="en-US" altLang="zh-CN" sz="2105" b="0" i="0" u="none" strike="noStrike" kern="1200" cap="none" spc="0" normalizeH="0" baseline="0" noProof="1">
                <a:solidFill>
                  <a:schemeClr val="tx1"/>
                </a:solidFill>
                <a:latin typeface="+mn-lt"/>
                <a:ea typeface="+mn-ea"/>
                <a:cs typeface="+mn-cs"/>
              </a:rPr>
              <a:t>Android</a:t>
            </a:r>
            <a:r>
              <a:rPr kumimoji="0" lang="zh-CN" altLang="en-US" sz="2105" b="0" i="0" u="none" strike="noStrike" kern="1200" cap="none" spc="0" normalizeH="0" baseline="0" noProof="1">
                <a:solidFill>
                  <a:schemeClr val="tx1"/>
                </a:solidFill>
                <a:latin typeface="楷体_GB2312" pitchFamily="49" charset="-122"/>
                <a:ea typeface="+mn-ea"/>
                <a:cs typeface="+mn-cs"/>
              </a:rPr>
              <a:t>发展史</a:t>
            </a:r>
            <a:endParaRPr kumimoji="0" lang="en-US" altLang="zh-CN" sz="2400" b="0" i="0" u="none" strike="noStrike" kern="1200" cap="none" spc="0" normalizeH="0" baseline="0" noProof="1">
              <a:solidFill>
                <a:schemeClr val="tx1"/>
              </a:solidFill>
              <a:latin typeface="楷体_GB2312" pitchFamily="49" charset="-122"/>
              <a:ea typeface="+mn-ea"/>
              <a:cs typeface="+mn-cs"/>
            </a:endParaRPr>
          </a:p>
          <a:p>
            <a:pPr marL="514350" marR="0" lvl="1" indent="-325755" algn="l" defTabSz="685800" rtl="0" eaLnBrk="1" fontAlgn="auto" latinLnBrk="0" hangingPunct="1">
              <a:lnSpc>
                <a:spcPct val="90000"/>
              </a:lnSpc>
              <a:spcBef>
                <a:spcPts val="375"/>
              </a:spcBef>
              <a:spcAft>
                <a:spcPct val="0"/>
              </a:spcAft>
              <a:buClrTx/>
              <a:buSzTx/>
              <a:buFont typeface="Arial" panose="020B0604020202020204" pitchFamily="34" charset="0"/>
              <a:buChar char="•"/>
            </a:pPr>
            <a:r>
              <a:rPr kumimoji="0" lang="en-US" altLang="zh-CN" sz="2400" b="0" i="0" u="none" strike="noStrike" kern="1200" cap="none" spc="0" normalizeH="0" baseline="0" noProof="1">
                <a:solidFill>
                  <a:schemeClr val="tx1"/>
                </a:solidFill>
                <a:latin typeface="+mn-lt"/>
                <a:ea typeface="+mn-ea"/>
                <a:cs typeface="+mn-cs"/>
              </a:rPr>
              <a:t>201</a:t>
            </a:r>
            <a:r>
              <a:rPr kumimoji="0" lang="zh-CN" altLang="en-US" sz="2400" b="0" i="0" u="none" strike="noStrike" kern="1200" cap="none" spc="0" normalizeH="0" baseline="0" noProof="1">
                <a:solidFill>
                  <a:schemeClr val="tx1"/>
                </a:solidFill>
                <a:latin typeface="+mn-lt"/>
                <a:ea typeface="+mn-ea"/>
                <a:cs typeface="+mn-cs"/>
              </a:rPr>
              <a:t>4年10月15日，</a:t>
            </a:r>
            <a:r>
              <a:rPr kumimoji="0" lang="en-US" altLang="zh-CN" sz="2400" b="0" i="0" u="none" strike="noStrike" kern="1200" cap="none" spc="0" normalizeH="0" baseline="0" noProof="1">
                <a:solidFill>
                  <a:schemeClr val="tx1"/>
                </a:solidFill>
                <a:latin typeface="+mn-lt"/>
                <a:ea typeface="+mn-ea"/>
                <a:cs typeface="+mn-cs"/>
              </a:rPr>
              <a:t>Android </a:t>
            </a:r>
            <a:r>
              <a:rPr kumimoji="0" lang="zh-CN" altLang="en-US" sz="2400" b="0" i="0" u="none" strike="noStrike" kern="1200" cap="none" spc="0" normalizeH="0" baseline="0" noProof="1">
                <a:solidFill>
                  <a:schemeClr val="tx1"/>
                </a:solidFill>
                <a:latin typeface="+mn-lt"/>
                <a:ea typeface="+mn-ea"/>
                <a:cs typeface="+mn-cs"/>
              </a:rPr>
              <a:t>5.0版本（Lollipop）正式发布。</a:t>
            </a:r>
            <a:endParaRPr kumimoji="0" lang="en-US" altLang="zh-CN" sz="2400" b="0" i="0" u="none" strike="noStrike" kern="1200" cap="none" spc="0" normalizeH="0" baseline="0" noProof="1">
              <a:solidFill>
                <a:schemeClr val="tx1"/>
              </a:solidFill>
              <a:latin typeface="+mn-lt"/>
              <a:ea typeface="+mn-ea"/>
              <a:cs typeface="+mn-cs"/>
            </a:endParaRPr>
          </a:p>
          <a:p>
            <a:pPr marL="857250" marR="0" lvl="2" indent="-171450" algn="l" defTabSz="685800" rtl="0" eaLnBrk="1" fontAlgn="auto" latinLnBrk="0" hangingPunct="1">
              <a:lnSpc>
                <a:spcPct val="90000"/>
              </a:lnSpc>
              <a:spcBef>
                <a:spcPts val="375"/>
              </a:spcBef>
              <a:spcAft>
                <a:spcPct val="0"/>
              </a:spcAft>
              <a:buClrTx/>
              <a:buSzTx/>
              <a:buFont typeface="Arial" panose="020B0604020202020204" pitchFamily="34" charset="0"/>
              <a:buChar char="•"/>
            </a:pPr>
            <a:r>
              <a:rPr kumimoji="0" lang="zh-CN" altLang="en-US" sz="1800" b="0" i="0" u="none" strike="noStrike" kern="1200" cap="none" spc="0" normalizeH="0" baseline="0" noProof="1">
                <a:solidFill>
                  <a:schemeClr val="tx1"/>
                </a:solidFill>
                <a:latin typeface="+mn-lt"/>
                <a:ea typeface="+mn-ea"/>
                <a:cs typeface="+mn-cs"/>
              </a:rPr>
              <a:t>采用全新Material Design界面，各种界面小部件可以重叠摆放</a:t>
            </a:r>
          </a:p>
          <a:p>
            <a:pPr marL="857250" marR="0" lvl="2" indent="-171450" algn="l" defTabSz="685800" rtl="0" eaLnBrk="1" fontAlgn="auto" latinLnBrk="0" hangingPunct="1">
              <a:lnSpc>
                <a:spcPct val="90000"/>
              </a:lnSpc>
              <a:spcBef>
                <a:spcPts val="375"/>
              </a:spcBef>
              <a:spcAft>
                <a:spcPct val="0"/>
              </a:spcAft>
              <a:buClrTx/>
              <a:buSzTx/>
              <a:buFont typeface="Arial" panose="020B0604020202020204" pitchFamily="34" charset="0"/>
              <a:buChar char="•"/>
            </a:pPr>
            <a:r>
              <a:rPr kumimoji="0" lang="en-US" altLang="en-US" sz="1800" b="0" i="0" u="none" strike="noStrike" kern="1200" cap="none" spc="0" normalizeH="0" baseline="0" noProof="1">
                <a:solidFill>
                  <a:schemeClr val="tx1"/>
                </a:solidFill>
                <a:latin typeface="+mn-lt"/>
                <a:ea typeface="+mn-ea"/>
                <a:cs typeface="+mn-cs"/>
                <a:sym typeface="Arial" panose="020B0604020202020204" pitchFamily="34" charset="0"/>
              </a:rPr>
              <a:t>编译模式由</a:t>
            </a:r>
            <a:r>
              <a:rPr kumimoji="0" lang="en-US" altLang="zh-CN" sz="1800" b="0" i="0" u="none" strike="noStrike" kern="1200" cap="none" spc="0" normalizeH="0" baseline="0" noProof="1">
                <a:solidFill>
                  <a:schemeClr val="tx1"/>
                </a:solidFill>
                <a:latin typeface="+mn-lt"/>
                <a:ea typeface="+mn-ea"/>
                <a:cs typeface="+mn-cs"/>
                <a:sym typeface="Arial" panose="020B0604020202020204" pitchFamily="34" charset="0"/>
              </a:rPr>
              <a:t>ART</a:t>
            </a:r>
            <a:r>
              <a:rPr kumimoji="0" lang="en-US" altLang="en-US" sz="1800" b="0" i="0" u="none" strike="noStrike" kern="1200" cap="none" spc="0" normalizeH="0" baseline="0" noProof="1">
                <a:solidFill>
                  <a:schemeClr val="tx1"/>
                </a:solidFill>
                <a:latin typeface="+mn-lt"/>
                <a:ea typeface="+mn-ea"/>
                <a:cs typeface="+mn-cs"/>
                <a:sym typeface="Arial" panose="020B0604020202020204" pitchFamily="34" charset="0"/>
              </a:rPr>
              <a:t>取代</a:t>
            </a:r>
            <a:r>
              <a:rPr kumimoji="0" lang="en-US" altLang="zh-CN" sz="1800" b="0" i="0" u="none" strike="noStrike" kern="1200" cap="none" spc="0" normalizeH="0" baseline="0" noProof="1">
                <a:solidFill>
                  <a:schemeClr val="tx1"/>
                </a:solidFill>
                <a:latin typeface="+mn-lt"/>
                <a:ea typeface="+mn-ea"/>
                <a:cs typeface="+mn-cs"/>
                <a:sym typeface="Arial" panose="020B0604020202020204" pitchFamily="34" charset="0"/>
              </a:rPr>
              <a:t>Dalvik</a:t>
            </a:r>
            <a:r>
              <a:rPr kumimoji="0" lang="en-US" altLang="en-US" sz="1800" b="0" i="0" u="none" strike="noStrike" kern="1200" cap="none" spc="0" normalizeH="0" baseline="0" noProof="1">
                <a:solidFill>
                  <a:schemeClr val="tx1"/>
                </a:solidFill>
                <a:latin typeface="+mn-lt"/>
                <a:ea typeface="+mn-ea"/>
                <a:cs typeface="+mn-cs"/>
                <a:sym typeface="Arial" panose="020B0604020202020204" pitchFamily="34" charset="0"/>
              </a:rPr>
              <a:t>成为默认选项</a:t>
            </a:r>
            <a:endParaRPr kumimoji="0" lang="en-US" altLang="zh-CN" sz="1800" b="0" i="0" u="none" strike="noStrike" kern="1200" cap="none" spc="0" normalizeH="0" baseline="0" noProof="1">
              <a:solidFill>
                <a:schemeClr val="tx1"/>
              </a:solidFill>
              <a:latin typeface="+mn-lt"/>
              <a:ea typeface="+mn-ea"/>
              <a:cs typeface="+mn-cs"/>
              <a:sym typeface="Arial" panose="020B0604020202020204" pitchFamily="34" charset="0"/>
            </a:endParaRPr>
          </a:p>
          <a:p>
            <a:pPr marL="857250" marR="0" lvl="2" indent="-171450" algn="l" defTabSz="685800" rtl="0" eaLnBrk="1" fontAlgn="auto" latinLnBrk="0" hangingPunct="1">
              <a:lnSpc>
                <a:spcPct val="90000"/>
              </a:lnSpc>
              <a:spcBef>
                <a:spcPts val="375"/>
              </a:spcBef>
              <a:spcAft>
                <a:spcPct val="0"/>
              </a:spcAft>
              <a:buClrTx/>
              <a:buSzTx/>
              <a:buFont typeface="Arial" panose="020B0604020202020204" pitchFamily="34" charset="0"/>
              <a:buChar char="•"/>
            </a:pPr>
            <a:r>
              <a:rPr kumimoji="0" lang="en-US" altLang="en-US" sz="1800" b="0" i="0" u="none" strike="noStrike" kern="1200" cap="none" spc="0" normalizeH="0" baseline="0" noProof="1">
                <a:solidFill>
                  <a:schemeClr val="tx1"/>
                </a:solidFill>
                <a:latin typeface="+mn-lt"/>
                <a:ea typeface="+mn-ea"/>
                <a:cs typeface="+mn-cs"/>
                <a:sym typeface="Arial" panose="020B0604020202020204" pitchFamily="34" charset="0"/>
              </a:rPr>
              <a:t>更丰富的传感器被引入，并且支持</a:t>
            </a:r>
            <a:r>
              <a:rPr kumimoji="0" lang="en-US" altLang="zh-CN" sz="1800" b="0" i="0" u="none" strike="noStrike" kern="1200" cap="none" spc="0" normalizeH="0" baseline="0" noProof="1">
                <a:solidFill>
                  <a:schemeClr val="tx1"/>
                </a:solidFill>
                <a:latin typeface="+mn-lt"/>
                <a:ea typeface="+mn-ea"/>
                <a:cs typeface="+mn-cs"/>
                <a:sym typeface="Arial" panose="020B0604020202020204" pitchFamily="34" charset="0"/>
              </a:rPr>
              <a:t>64</a:t>
            </a:r>
            <a:r>
              <a:rPr kumimoji="0" lang="en-US" altLang="en-US" sz="1800" b="0" i="0" u="none" strike="noStrike" kern="1200" cap="none" spc="0" normalizeH="0" baseline="0" noProof="1">
                <a:solidFill>
                  <a:schemeClr val="tx1"/>
                </a:solidFill>
                <a:latin typeface="+mn-lt"/>
                <a:ea typeface="+mn-ea"/>
                <a:cs typeface="+mn-cs"/>
                <a:sym typeface="Arial" panose="020B0604020202020204" pitchFamily="34" charset="0"/>
              </a:rPr>
              <a:t>位处理器</a:t>
            </a:r>
            <a:endParaRPr kumimoji="0" lang="en-US" altLang="zh-CN" sz="1800" b="0" i="0" u="none" strike="noStrike" kern="1200" cap="none" spc="0" normalizeH="0" baseline="0" noProof="1">
              <a:solidFill>
                <a:schemeClr val="tx1"/>
              </a:solidFill>
              <a:latin typeface="+mn-lt"/>
              <a:ea typeface="+mn-ea"/>
              <a:cs typeface="+mn-cs"/>
              <a:sym typeface="Arial" panose="020B0604020202020204" pitchFamily="34" charset="0"/>
            </a:endParaRPr>
          </a:p>
          <a:p>
            <a:pPr marL="857250" marR="0" lvl="2" indent="-171450" algn="l" defTabSz="685800" rtl="0" eaLnBrk="1" fontAlgn="auto" latinLnBrk="0" hangingPunct="1">
              <a:lnSpc>
                <a:spcPct val="90000"/>
              </a:lnSpc>
              <a:spcBef>
                <a:spcPts val="375"/>
              </a:spcBef>
              <a:spcAft>
                <a:spcPct val="0"/>
              </a:spcAft>
              <a:buClrTx/>
              <a:buSzTx/>
              <a:buFont typeface="Arial" panose="020B0604020202020204" pitchFamily="34" charset="0"/>
              <a:buChar char="•"/>
            </a:pPr>
            <a:r>
              <a:rPr kumimoji="0" lang="en-US" altLang="en-US" sz="1800" b="0" i="0" u="none" strike="noStrike" kern="1200" cap="none" spc="0" normalizeH="0" baseline="0" noProof="1">
                <a:solidFill>
                  <a:schemeClr val="tx1"/>
                </a:solidFill>
                <a:latin typeface="+mn-lt"/>
                <a:ea typeface="+mn-ea"/>
                <a:cs typeface="+mn-cs"/>
              </a:rPr>
              <a:t>在系统功能方面，新增了自动内容加密功能和多人设备分享功能，提供低视力设置，协助色弱认识</a:t>
            </a:r>
            <a:endParaRPr kumimoji="0" lang="en-US" altLang="zh-CN" sz="1800" b="0" i="0" u="none" strike="noStrike" kern="1200" cap="none" spc="0" normalizeH="0" baseline="0" noProof="1">
              <a:solidFill>
                <a:schemeClr val="tx1"/>
              </a:solidFill>
              <a:latin typeface="+mn-lt"/>
              <a:ea typeface="+mn-ea"/>
              <a:cs typeface="+mn-cs"/>
            </a:endParaRPr>
          </a:p>
        </p:txBody>
      </p:sp>
      <p:graphicFrame>
        <p:nvGraphicFramePr>
          <p:cNvPr id="50179" name="Object 4"/>
          <p:cNvGraphicFramePr/>
          <p:nvPr/>
        </p:nvGraphicFramePr>
        <p:xfrm>
          <a:off x="8077200" y="285750"/>
          <a:ext cx="609600" cy="800100"/>
        </p:xfrm>
        <a:graphic>
          <a:graphicData uri="http://schemas.openxmlformats.org/presentationml/2006/ole">
            <mc:AlternateContent xmlns:mc="http://schemas.openxmlformats.org/markup-compatibility/2006">
              <mc:Choice xmlns:v="urn:schemas-microsoft-com:vml" Requires="v">
                <p:oleObj r:id="rId2" imgW="2952750" imgH="4657725" progId="Paint.Picture">
                  <p:embed/>
                </p:oleObj>
              </mc:Choice>
              <mc:Fallback>
                <p:oleObj r:id="rId2" imgW="2952750" imgH="4657725" progId="Paint.Picture">
                  <p:embed/>
                  <p:pic>
                    <p:nvPicPr>
                      <p:cNvPr id="0" name="图片 3075"/>
                      <p:cNvPicPr/>
                      <p:nvPr/>
                    </p:nvPicPr>
                    <p:blipFill>
                      <a:blip r:embed="rId3"/>
                      <a:stretch>
                        <a:fillRect/>
                      </a:stretch>
                    </p:blipFill>
                    <p:spPr>
                      <a:xfrm>
                        <a:off x="8077200" y="285750"/>
                        <a:ext cx="609600" cy="800100"/>
                      </a:xfrm>
                      <a:prstGeom prst="rect">
                        <a:avLst/>
                      </a:prstGeom>
                      <a:noFill/>
                      <a:ln w="38100">
                        <a:noFill/>
                        <a:miter/>
                      </a:ln>
                    </p:spPr>
                  </p:pic>
                </p:oleObj>
              </mc:Fallback>
            </mc:AlternateContent>
          </a:graphicData>
        </a:graphic>
      </p:graphicFrame>
      <p:pic>
        <p:nvPicPr>
          <p:cNvPr id="50180" name="图片 1"/>
          <p:cNvPicPr>
            <a:picLocks noChangeAspect="1"/>
          </p:cNvPicPr>
          <p:nvPr/>
        </p:nvPicPr>
        <p:blipFill>
          <a:blip r:embed="rId4"/>
          <a:stretch>
            <a:fillRect/>
          </a:stretch>
        </p:blipFill>
        <p:spPr>
          <a:xfrm>
            <a:off x="5384800" y="3297238"/>
            <a:ext cx="3225800" cy="1579562"/>
          </a:xfrm>
          <a:prstGeom prst="rect">
            <a:avLst/>
          </a:prstGeom>
          <a:noFill/>
          <a:ln w="9525">
            <a:noFill/>
          </a:ln>
        </p:spPr>
      </p:pic>
      <p:pic>
        <p:nvPicPr>
          <p:cNvPr id="50181" name="图片 3" descr="华晟经世"/>
          <p:cNvPicPr>
            <a:picLocks noChangeAspect="1"/>
          </p:cNvPicPr>
          <p:nvPr/>
        </p:nvPicPr>
        <p:blipFill>
          <a:blip r:embed="rId5"/>
          <a:stretch>
            <a:fillRect/>
          </a:stretch>
        </p:blipFill>
        <p:spPr>
          <a:xfrm>
            <a:off x="7177088" y="474663"/>
            <a:ext cx="1439862" cy="334962"/>
          </a:xfrm>
          <a:prstGeom prst="rect">
            <a:avLst/>
          </a:prstGeom>
          <a:noFill/>
          <a:ln w="9525">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505" name="组合 7"/>
          <p:cNvGrpSpPr/>
          <p:nvPr/>
        </p:nvGrpSpPr>
        <p:grpSpPr>
          <a:xfrm>
            <a:off x="1687513" y="965835"/>
            <a:ext cx="5489575" cy="546100"/>
            <a:chOff x="4260" y="638"/>
            <a:chExt cx="8921" cy="966"/>
          </a:xfrm>
        </p:grpSpPr>
        <p:sp>
          <p:nvSpPr>
            <p:cNvPr id="82" name="矩形 81"/>
            <p:cNvSpPr/>
            <p:nvPr/>
          </p:nvSpPr>
          <p:spPr>
            <a:xfrm>
              <a:off x="11754" y="1545"/>
              <a:ext cx="1427" cy="59"/>
            </a:xfrm>
            <a:prstGeom prst="rect">
              <a:avLst/>
            </a:prstGeom>
            <a:solidFill>
              <a:srgbClr val="CBCB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1685" strike="noStrike" noProof="1"/>
            </a:p>
          </p:txBody>
        </p:sp>
        <p:sp>
          <p:nvSpPr>
            <p:cNvPr id="83" name="TextBox 82"/>
            <p:cNvSpPr txBox="1"/>
            <p:nvPr/>
          </p:nvSpPr>
          <p:spPr>
            <a:xfrm>
              <a:off x="7277" y="638"/>
              <a:ext cx="2902" cy="785"/>
            </a:xfrm>
            <a:prstGeom prst="round2SameRect">
              <a:avLst>
                <a:gd name="adj1" fmla="val 27581"/>
                <a:gd name="adj2" fmla="val 0"/>
              </a:avLst>
            </a:prstGeom>
            <a:solidFill>
              <a:srgbClr val="28A6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zh-CN" altLang="en-US" sz="2850" b="1" strike="noStrike" noProof="1">
                  <a:latin typeface="微软雅黑" panose="020B0503020204020204" pitchFamily="34" charset="-122"/>
                  <a:ea typeface="微软雅黑" panose="020B0503020204020204" pitchFamily="34" charset="-122"/>
                </a:rPr>
                <a:t>目    录</a:t>
              </a:r>
            </a:p>
          </p:txBody>
        </p:sp>
        <p:sp>
          <p:nvSpPr>
            <p:cNvPr id="84" name="矩形 83"/>
            <p:cNvSpPr/>
            <p:nvPr/>
          </p:nvSpPr>
          <p:spPr>
            <a:xfrm>
              <a:off x="4260" y="1545"/>
              <a:ext cx="1427" cy="59"/>
            </a:xfrm>
            <a:prstGeom prst="rect">
              <a:avLst/>
            </a:prstGeom>
            <a:solidFill>
              <a:srgbClr val="E400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1685" strike="noStrike" noProof="1"/>
            </a:p>
          </p:txBody>
        </p:sp>
        <p:sp>
          <p:nvSpPr>
            <p:cNvPr id="85" name="矩形 84"/>
            <p:cNvSpPr/>
            <p:nvPr/>
          </p:nvSpPr>
          <p:spPr>
            <a:xfrm>
              <a:off x="5759" y="1545"/>
              <a:ext cx="1427" cy="59"/>
            </a:xfrm>
            <a:prstGeom prst="rect">
              <a:avLst/>
            </a:prstGeom>
            <a:solidFill>
              <a:srgbClr val="8EC6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1685" strike="noStrike" noProof="1"/>
            </a:p>
          </p:txBody>
        </p:sp>
        <p:sp>
          <p:nvSpPr>
            <p:cNvPr id="86" name="矩形 85"/>
            <p:cNvSpPr/>
            <p:nvPr/>
          </p:nvSpPr>
          <p:spPr>
            <a:xfrm>
              <a:off x="7258" y="1545"/>
              <a:ext cx="1427" cy="59"/>
            </a:xfrm>
            <a:prstGeom prst="rect">
              <a:avLst/>
            </a:prstGeom>
            <a:solidFill>
              <a:srgbClr val="EF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1685" strike="noStrike" noProof="1"/>
            </a:p>
          </p:txBody>
        </p:sp>
        <p:sp>
          <p:nvSpPr>
            <p:cNvPr id="87" name="矩形 86"/>
            <p:cNvSpPr/>
            <p:nvPr/>
          </p:nvSpPr>
          <p:spPr>
            <a:xfrm>
              <a:off x="8756" y="1545"/>
              <a:ext cx="1427" cy="59"/>
            </a:xfrm>
            <a:prstGeom prst="rect">
              <a:avLst/>
            </a:prstGeom>
            <a:solidFill>
              <a:srgbClr val="28A6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1685" strike="noStrike" noProof="1"/>
            </a:p>
          </p:txBody>
        </p:sp>
        <p:sp>
          <p:nvSpPr>
            <p:cNvPr id="88" name="矩形 87"/>
            <p:cNvSpPr/>
            <p:nvPr/>
          </p:nvSpPr>
          <p:spPr>
            <a:xfrm>
              <a:off x="10255" y="1545"/>
              <a:ext cx="1427" cy="59"/>
            </a:xfrm>
            <a:prstGeom prst="rect">
              <a:avLst/>
            </a:prstGeom>
            <a:solidFill>
              <a:srgbClr val="CF01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1685" strike="noStrike" noProof="1"/>
            </a:p>
          </p:txBody>
        </p:sp>
      </p:grpSp>
      <p:cxnSp>
        <p:nvCxnSpPr>
          <p:cNvPr id="52" name="直接连接符 51"/>
          <p:cNvCxnSpPr/>
          <p:nvPr/>
        </p:nvCxnSpPr>
        <p:spPr>
          <a:xfrm>
            <a:off x="1900238" y="3244850"/>
            <a:ext cx="4706938" cy="0"/>
          </a:xfrm>
          <a:prstGeom prst="line">
            <a:avLst/>
          </a:prstGeom>
          <a:ln w="9525">
            <a:solidFill>
              <a:schemeClr val="bg1">
                <a:lumMod val="7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a:off x="1900238" y="2557463"/>
            <a:ext cx="4706938" cy="0"/>
          </a:xfrm>
          <a:prstGeom prst="line">
            <a:avLst/>
          </a:prstGeom>
          <a:ln w="9525">
            <a:solidFill>
              <a:schemeClr val="bg1">
                <a:lumMod val="75000"/>
              </a:schemeClr>
            </a:solidFill>
            <a:prstDash val="solid"/>
          </a:ln>
        </p:spPr>
        <p:style>
          <a:lnRef idx="1">
            <a:schemeClr val="accent1"/>
          </a:lnRef>
          <a:fillRef idx="0">
            <a:schemeClr val="accent1"/>
          </a:fillRef>
          <a:effectRef idx="0">
            <a:schemeClr val="accent1"/>
          </a:effectRef>
          <a:fontRef idx="minor">
            <a:schemeClr val="tx1"/>
          </a:fontRef>
        </p:style>
      </p:cxnSp>
      <p:sp>
        <p:nvSpPr>
          <p:cNvPr id="99" name="TextBox 98"/>
          <p:cNvSpPr txBox="1"/>
          <p:nvPr/>
        </p:nvSpPr>
        <p:spPr>
          <a:xfrm>
            <a:off x="1856740" y="2800350"/>
            <a:ext cx="6072505" cy="783590"/>
          </a:xfrm>
          <a:prstGeom prst="rect">
            <a:avLst/>
          </a:prstGeom>
          <a:noFill/>
        </p:spPr>
        <p:txBody>
          <a:bodyPr wrap="square" rtlCol="0">
            <a:spAutoFit/>
          </a:bodyPr>
          <a:lstStyle/>
          <a:p>
            <a:r>
              <a:rPr lang="en-US" altLang="zh-CN" sz="2500" noProof="1">
                <a:solidFill>
                  <a:schemeClr val="tx1">
                    <a:lumMod val="75000"/>
                    <a:lumOff val="25000"/>
                  </a:schemeClr>
                </a:solidFill>
                <a:latin typeface="微软雅黑" panose="020B0503020204020204" pitchFamily="34" charset="-122"/>
                <a:ea typeface="微软雅黑" panose="020B0503020204020204" pitchFamily="34" charset="-122"/>
                <a:cs typeface="+mn-cs"/>
              </a:rPr>
              <a:t> </a:t>
            </a:r>
            <a:r>
              <a:rPr lang="zh-CN" altLang="en-US" sz="2000" noProof="1">
                <a:solidFill>
                  <a:schemeClr val="tx1">
                    <a:lumMod val="75000"/>
                    <a:lumOff val="25000"/>
                  </a:schemeClr>
                </a:solidFill>
                <a:latin typeface="微软雅黑" panose="020B0503020204020204" pitchFamily="34" charset="-122"/>
                <a:ea typeface="微软雅黑" panose="020B0503020204020204" pitchFamily="34" charset="-122"/>
                <a:cs typeface="+mn-cs"/>
              </a:rPr>
              <a:t>二、</a:t>
            </a:r>
            <a:r>
              <a:rPr lang="zh-CN" altLang="en-US" sz="2000" noProof="1">
                <a:latin typeface="微软雅黑" panose="020B0503020204020204" pitchFamily="34" charset="-122"/>
                <a:ea typeface="微软雅黑" panose="020B0503020204020204" pitchFamily="34" charset="-122"/>
                <a:cs typeface="+mn-cs"/>
                <a:sym typeface="+mn-ea"/>
              </a:rPr>
              <a:t>了解开放手机联盟的目的、组成和性质</a:t>
            </a:r>
            <a:endParaRPr lang="zh-CN" altLang="en-US" sz="2000" noProof="1">
              <a:latin typeface="微软雅黑" panose="020B0503020204020204" pitchFamily="34" charset="-122"/>
              <a:ea typeface="微软雅黑" panose="020B0503020204020204" pitchFamily="34" charset="-122"/>
            </a:endParaRPr>
          </a:p>
          <a:p>
            <a:endParaRPr lang="zh-CN" altLang="en-US" sz="2000" noProof="1">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00" name="TextBox 99"/>
          <p:cNvSpPr txBox="1"/>
          <p:nvPr/>
        </p:nvSpPr>
        <p:spPr>
          <a:xfrm>
            <a:off x="1905000" y="2038350"/>
            <a:ext cx="5349875" cy="845185"/>
          </a:xfrm>
          <a:prstGeom prst="rect">
            <a:avLst/>
          </a:prstGeom>
          <a:noFill/>
        </p:spPr>
        <p:txBody>
          <a:bodyPr wrap="square" rtlCol="0">
            <a:spAutoFit/>
          </a:bodyPr>
          <a:lstStyle/>
          <a:p>
            <a:pPr indent="-320675">
              <a:spcBef>
                <a:spcPct val="20000"/>
              </a:spcBef>
            </a:pPr>
            <a:r>
              <a:rPr lang="en-US" altLang="zh-CN" sz="2500" b="1" noProof="1">
                <a:solidFill>
                  <a:srgbClr val="F25600"/>
                </a:solidFill>
                <a:latin typeface="微软雅黑" panose="020B0503020204020204" pitchFamily="34" charset="-122"/>
                <a:ea typeface="微软雅黑" panose="020B0503020204020204" pitchFamily="34" charset="-122"/>
                <a:cs typeface="+mn-cs"/>
              </a:rPr>
              <a:t> </a:t>
            </a:r>
            <a:r>
              <a:rPr kumimoji="1" lang="zh-CN" altLang="en-US" sz="2000" noProof="1">
                <a:latin typeface="微软雅黑" panose="020B0503020204020204" pitchFamily="34" charset="-122"/>
                <a:ea typeface="微软雅黑" panose="020B0503020204020204" pitchFamily="34" charset="-122"/>
                <a:cs typeface="+mn-cs"/>
              </a:rPr>
              <a:t>一</a:t>
            </a:r>
            <a:r>
              <a:rPr kumimoji="1" lang="zh-CN" altLang="en-US" sz="2480" noProof="1">
                <a:latin typeface="微软雅黑" panose="020B0503020204020204" pitchFamily="34" charset="-122"/>
                <a:ea typeface="微软雅黑" panose="020B0503020204020204" pitchFamily="34" charset="-122"/>
                <a:cs typeface="+mn-cs"/>
              </a:rPr>
              <a:t>、</a:t>
            </a:r>
            <a:r>
              <a:rPr kumimoji="1" lang="zh-CN" altLang="en-US" sz="2000" noProof="1">
                <a:latin typeface="微软雅黑" panose="020B0503020204020204" pitchFamily="34" charset="-122"/>
                <a:ea typeface="微软雅黑" panose="020B0503020204020204" pitchFamily="34" charset="-122"/>
                <a:cs typeface="+mn-cs"/>
                <a:sym typeface="+mn-ea"/>
              </a:rPr>
              <a:t>了解各种手机操作系统的特点</a:t>
            </a:r>
            <a:endParaRPr kumimoji="1" lang="zh-CN" altLang="en-US" sz="2000" noProof="1">
              <a:latin typeface="微软雅黑" panose="020B0503020204020204" pitchFamily="34" charset="-122"/>
              <a:ea typeface="微软雅黑" panose="020B0503020204020204" pitchFamily="34" charset="-122"/>
            </a:endParaRPr>
          </a:p>
          <a:p>
            <a:pPr indent="-320675">
              <a:spcBef>
                <a:spcPct val="20000"/>
              </a:spcBef>
            </a:pPr>
            <a:endParaRPr kumimoji="1" lang="zh-CN" altLang="en-US" sz="2000" noProof="1">
              <a:latin typeface="微软雅黑" panose="020B0503020204020204" pitchFamily="34" charset="-122"/>
              <a:ea typeface="微软雅黑" panose="020B0503020204020204" pitchFamily="34" charset="-122"/>
            </a:endParaRPr>
          </a:p>
        </p:txBody>
      </p:sp>
      <p:cxnSp>
        <p:nvCxnSpPr>
          <p:cNvPr id="2" name="直接连接符 1"/>
          <p:cNvCxnSpPr/>
          <p:nvPr/>
        </p:nvCxnSpPr>
        <p:spPr>
          <a:xfrm>
            <a:off x="1900238" y="3886200"/>
            <a:ext cx="4706938" cy="0"/>
          </a:xfrm>
          <a:prstGeom prst="line">
            <a:avLst/>
          </a:prstGeom>
          <a:ln w="9525">
            <a:solidFill>
              <a:schemeClr val="bg1">
                <a:lumMod val="75000"/>
              </a:schemeClr>
            </a:solidFill>
            <a:prstDash val="solid"/>
          </a:ln>
        </p:spPr>
        <p:style>
          <a:lnRef idx="1">
            <a:schemeClr val="accent1"/>
          </a:lnRef>
          <a:fillRef idx="0">
            <a:schemeClr val="accent1"/>
          </a:fillRef>
          <a:effectRef idx="0">
            <a:schemeClr val="accent1"/>
          </a:effectRef>
          <a:fontRef idx="minor">
            <a:schemeClr val="tx1"/>
          </a:fontRef>
        </p:style>
      </p:cxnSp>
      <p:sp>
        <p:nvSpPr>
          <p:cNvPr id="3" name="TextBox 98"/>
          <p:cNvSpPr txBox="1"/>
          <p:nvPr/>
        </p:nvSpPr>
        <p:spPr>
          <a:xfrm>
            <a:off x="1814513" y="3409633"/>
            <a:ext cx="5513388" cy="783590"/>
          </a:xfrm>
          <a:prstGeom prst="rect">
            <a:avLst/>
          </a:prstGeom>
          <a:noFill/>
        </p:spPr>
        <p:txBody>
          <a:bodyPr wrap="square" rtlCol="0">
            <a:spAutoFit/>
          </a:bodyPr>
          <a:lstStyle/>
          <a:p>
            <a:r>
              <a:rPr lang="en-US" altLang="zh-CN" sz="2500" noProof="1">
                <a:solidFill>
                  <a:schemeClr val="tx1">
                    <a:lumMod val="75000"/>
                    <a:lumOff val="25000"/>
                  </a:schemeClr>
                </a:solidFill>
                <a:latin typeface="微软雅黑" panose="020B0503020204020204" pitchFamily="34" charset="-122"/>
                <a:ea typeface="微软雅黑" panose="020B0503020204020204" pitchFamily="34" charset="-122"/>
                <a:cs typeface="+mn-cs"/>
              </a:rPr>
              <a:t> </a:t>
            </a:r>
            <a:r>
              <a:rPr lang="zh-CN" altLang="en-US" sz="2000" noProof="1">
                <a:solidFill>
                  <a:schemeClr val="tx1">
                    <a:lumMod val="75000"/>
                    <a:lumOff val="25000"/>
                  </a:schemeClr>
                </a:solidFill>
                <a:latin typeface="微软雅黑" panose="020B0503020204020204" pitchFamily="34" charset="-122"/>
                <a:ea typeface="微软雅黑" panose="020B0503020204020204" pitchFamily="34" charset="-122"/>
                <a:cs typeface="+mn-cs"/>
              </a:rPr>
              <a:t>三、</a:t>
            </a:r>
            <a:r>
              <a:rPr lang="zh-CN" altLang="en-US" sz="2000" noProof="1">
                <a:latin typeface="微软雅黑" panose="020B0503020204020204" pitchFamily="34" charset="-122"/>
                <a:ea typeface="微软雅黑" panose="020B0503020204020204" pitchFamily="34" charset="-122"/>
                <a:cs typeface="微软雅黑" panose="020B0503020204020204" pitchFamily="34" charset="-122"/>
                <a:sym typeface="+mn-ea"/>
              </a:rPr>
              <a:t>了解</a:t>
            </a:r>
            <a:r>
              <a:rPr lang="en-US" altLang="zh-CN" sz="2000" noProof="1">
                <a:latin typeface="微软雅黑" panose="020B0503020204020204" pitchFamily="34" charset="-122"/>
                <a:ea typeface="微软雅黑" panose="020B0503020204020204" pitchFamily="34" charset="-122"/>
                <a:cs typeface="微软雅黑" panose="020B0503020204020204" pitchFamily="34" charset="-122"/>
                <a:sym typeface="+mn-ea"/>
              </a:rPr>
              <a:t>Android</a:t>
            </a:r>
            <a:r>
              <a:rPr lang="zh-CN" altLang="en-US" sz="2000" noProof="1">
                <a:latin typeface="微软雅黑" panose="020B0503020204020204" pitchFamily="34" charset="-122"/>
                <a:ea typeface="微软雅黑" panose="020B0503020204020204" pitchFamily="34" charset="-122"/>
                <a:cs typeface="微软雅黑" panose="020B0503020204020204" pitchFamily="34" charset="-122"/>
                <a:sym typeface="+mn-ea"/>
              </a:rPr>
              <a:t>平台的发展历史</a:t>
            </a:r>
            <a:endParaRPr lang="en-US" altLang="zh-CN" sz="2000" noProof="1"/>
          </a:p>
          <a:p>
            <a:endParaRPr lang="en-US" altLang="zh-CN" sz="2000" noProof="1">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21519" name="图片 3" descr="华晟经世"/>
          <p:cNvPicPr>
            <a:picLocks noChangeAspect="1"/>
          </p:cNvPicPr>
          <p:nvPr/>
        </p:nvPicPr>
        <p:blipFill>
          <a:blip r:embed="rId2"/>
          <a:stretch>
            <a:fillRect/>
          </a:stretch>
        </p:blipFill>
        <p:spPr>
          <a:xfrm>
            <a:off x="7177088" y="474663"/>
            <a:ext cx="1439862" cy="334962"/>
          </a:xfrm>
          <a:prstGeom prst="rect">
            <a:avLst/>
          </a:prstGeom>
          <a:noFill/>
          <a:ln w="9525">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2"/>
          <p:cNvSpPr>
            <a:spLocks noGrp="1"/>
          </p:cNvSpPr>
          <p:nvPr>
            <p:ph type="title"/>
          </p:nvPr>
        </p:nvSpPr>
        <p:spPr>
          <a:xfrm>
            <a:off x="0" y="171450"/>
            <a:ext cx="6172200" cy="628650"/>
          </a:xfrm>
        </p:spPr>
        <p:txBody>
          <a:bodyPr wrap="square" lIns="91427" tIns="45713" rIns="91427" bIns="45713" anchor="t" anchorCtr="0"/>
          <a:lstStyle/>
          <a:p>
            <a:r>
              <a:rPr lang="en-US" altLang="zh-CN" dirty="0">
                <a:latin typeface="Arial" panose="020B0604020202020204" pitchFamily="34" charset="0"/>
              </a:rPr>
              <a:t>1.2</a:t>
            </a:r>
            <a:r>
              <a:rPr lang="en-US" altLang="zh-CN" dirty="0">
                <a:latin typeface="楷体_GB2312" pitchFamily="49" charset="-122"/>
              </a:rPr>
              <a:t> </a:t>
            </a:r>
            <a:r>
              <a:rPr lang="en-US" altLang="zh-CN" dirty="0">
                <a:latin typeface="Arial" panose="020B0604020202020204" pitchFamily="34" charset="0"/>
              </a:rPr>
              <a:t>Android</a:t>
            </a:r>
            <a:r>
              <a:rPr lang="zh-CN" altLang="en-US" dirty="0">
                <a:latin typeface="楷体_GB2312" pitchFamily="49" charset="-122"/>
              </a:rPr>
              <a:t>起源</a:t>
            </a:r>
          </a:p>
        </p:txBody>
      </p:sp>
      <p:sp>
        <p:nvSpPr>
          <p:cNvPr id="36866" name="Rectangle 3"/>
          <p:cNvSpPr>
            <a:spLocks noGrp="1"/>
          </p:cNvSpPr>
          <p:nvPr>
            <p:ph idx="1"/>
          </p:nvPr>
        </p:nvSpPr>
        <p:spPr>
          <a:xfrm>
            <a:off x="0" y="742950"/>
            <a:ext cx="8229600" cy="3886200"/>
          </a:xfrm>
        </p:spPr>
        <p:txBody>
          <a:bodyPr wrap="square" lIns="91427" tIns="45713" rIns="91427" bIns="45713" anchor="t"/>
          <a:lstStyle/>
          <a:p>
            <a:pPr marL="171450" marR="0" indent="-171450" algn="l" defTabSz="685800" rtl="0" eaLnBrk="1" fontAlgn="auto" latinLnBrk="0" hangingPunct="1">
              <a:lnSpc>
                <a:spcPct val="90000"/>
              </a:lnSpc>
              <a:spcBef>
                <a:spcPct val="150000"/>
              </a:spcBef>
              <a:spcAft>
                <a:spcPct val="0"/>
              </a:spcAft>
              <a:buClrTx/>
              <a:buSzTx/>
              <a:buFont typeface="Arial" panose="020B0604020202020204" pitchFamily="34" charset="0"/>
              <a:buChar char="•"/>
            </a:pPr>
            <a:r>
              <a:rPr kumimoji="0" lang="en-US" altLang="zh-CN" sz="2105" b="0" i="0" u="none" strike="noStrike" kern="1200" cap="none" spc="0" normalizeH="0" baseline="0" noProof="1">
                <a:solidFill>
                  <a:schemeClr val="tx1"/>
                </a:solidFill>
                <a:latin typeface="+mn-lt"/>
                <a:ea typeface="+mn-ea"/>
                <a:cs typeface="+mn-cs"/>
              </a:rPr>
              <a:t>1.2.2</a:t>
            </a:r>
            <a:r>
              <a:rPr kumimoji="0" lang="zh-CN" altLang="en-US" sz="2105" b="0" i="0" u="none" strike="noStrike" kern="1200" cap="none" spc="0" normalizeH="0" baseline="0" noProof="1">
                <a:solidFill>
                  <a:schemeClr val="tx1"/>
                </a:solidFill>
                <a:latin typeface="楷体_GB2312" pitchFamily="49" charset="-122"/>
                <a:ea typeface="+mn-ea"/>
                <a:cs typeface="+mn-cs"/>
              </a:rPr>
              <a:t> </a:t>
            </a:r>
            <a:r>
              <a:rPr kumimoji="0" lang="en-US" altLang="zh-CN" sz="2105" b="0" i="0" u="none" strike="noStrike" kern="1200" cap="none" spc="0" normalizeH="0" baseline="0" noProof="1">
                <a:solidFill>
                  <a:schemeClr val="tx1"/>
                </a:solidFill>
                <a:latin typeface="+mn-lt"/>
                <a:ea typeface="+mn-ea"/>
                <a:cs typeface="+mn-cs"/>
              </a:rPr>
              <a:t>Android</a:t>
            </a:r>
            <a:r>
              <a:rPr kumimoji="0" lang="zh-CN" altLang="en-US" sz="2105" b="0" i="0" u="none" strike="noStrike" kern="1200" cap="none" spc="0" normalizeH="0" baseline="0" noProof="1">
                <a:solidFill>
                  <a:schemeClr val="tx1"/>
                </a:solidFill>
                <a:latin typeface="楷体_GB2312" pitchFamily="49" charset="-122"/>
                <a:ea typeface="+mn-ea"/>
                <a:cs typeface="+mn-cs"/>
              </a:rPr>
              <a:t>发展史</a:t>
            </a:r>
            <a:endParaRPr kumimoji="0" lang="en-US" altLang="zh-CN" sz="2400" b="0" i="0" u="none" strike="noStrike" kern="1200" cap="none" spc="0" normalizeH="0" baseline="0" noProof="1">
              <a:solidFill>
                <a:schemeClr val="tx1"/>
              </a:solidFill>
              <a:latin typeface="楷体_GB2312" pitchFamily="49" charset="-122"/>
              <a:ea typeface="+mn-ea"/>
              <a:cs typeface="+mn-cs"/>
            </a:endParaRPr>
          </a:p>
          <a:p>
            <a:pPr marL="514350" marR="0" lvl="1" indent="-325755" algn="l" defTabSz="685800" rtl="0" eaLnBrk="1" fontAlgn="auto" latinLnBrk="0" hangingPunct="1">
              <a:lnSpc>
                <a:spcPct val="90000"/>
              </a:lnSpc>
              <a:spcBef>
                <a:spcPts val="375"/>
              </a:spcBef>
              <a:spcAft>
                <a:spcPct val="0"/>
              </a:spcAft>
              <a:buClrTx/>
              <a:buSzTx/>
              <a:buFont typeface="Arial" panose="020B0604020202020204" pitchFamily="34" charset="0"/>
              <a:buChar char="•"/>
            </a:pPr>
            <a:r>
              <a:rPr kumimoji="0" lang="en-US" altLang="zh-CN" sz="2400" b="0" i="0" u="none" strike="noStrike" kern="1200" cap="none" spc="0" normalizeH="0" baseline="0" noProof="1">
                <a:solidFill>
                  <a:schemeClr val="tx1"/>
                </a:solidFill>
                <a:latin typeface="微软雅黑" panose="020B0503020204020204" pitchFamily="34" charset="-122"/>
                <a:ea typeface="微软雅黑" panose="020B0503020204020204" pitchFamily="34" charset="-122"/>
                <a:cs typeface="+mn-cs"/>
              </a:rPr>
              <a:t>Google I/O 2015</a:t>
            </a:r>
            <a:r>
              <a:rPr kumimoji="0" lang="zh-CN" altLang="en-US" sz="2400" b="0" i="0" u="none" strike="noStrike" kern="1200" cap="none" spc="0" normalizeH="0" baseline="0" noProof="1">
                <a:solidFill>
                  <a:schemeClr val="tx1"/>
                </a:solidFill>
                <a:latin typeface="微软雅黑" panose="020B0503020204020204" pitchFamily="34" charset="-122"/>
                <a:ea typeface="微软雅黑" panose="020B0503020204020204" pitchFamily="34" charset="-122"/>
                <a:cs typeface="+mn-cs"/>
              </a:rPr>
              <a:t>大会如约已于</a:t>
            </a:r>
            <a:r>
              <a:rPr kumimoji="0" lang="en-US" altLang="zh-CN" sz="2400" b="0" i="0" u="none" strike="noStrike" kern="1200" cap="none" spc="0" normalizeH="0" baseline="0" noProof="1">
                <a:solidFill>
                  <a:schemeClr val="tx1"/>
                </a:solidFill>
                <a:latin typeface="微软雅黑" panose="020B0503020204020204" pitchFamily="34" charset="-122"/>
                <a:ea typeface="微软雅黑" panose="020B0503020204020204" pitchFamily="34" charset="-122"/>
                <a:cs typeface="+mn-cs"/>
              </a:rPr>
              <a:t>2015</a:t>
            </a:r>
            <a:r>
              <a:rPr kumimoji="0" lang="zh-CN" altLang="en-US" sz="2400" b="0" i="0" u="none" strike="noStrike" kern="1200" cap="none" spc="0" normalizeH="0" baseline="0" noProof="1">
                <a:solidFill>
                  <a:schemeClr val="tx1"/>
                </a:solidFill>
                <a:latin typeface="微软雅黑" panose="020B0503020204020204" pitchFamily="34" charset="-122"/>
                <a:ea typeface="微软雅黑" panose="020B0503020204020204" pitchFamily="34" charset="-122"/>
                <a:cs typeface="+mn-cs"/>
              </a:rPr>
              <a:t>年</a:t>
            </a:r>
            <a:r>
              <a:rPr kumimoji="0" lang="en-US" altLang="zh-CN" sz="2400" b="0" i="0" u="none" strike="noStrike" kern="1200" cap="none" spc="0" normalizeH="0" baseline="0" noProof="1">
                <a:solidFill>
                  <a:schemeClr val="tx1"/>
                </a:solidFill>
                <a:latin typeface="微软雅黑" panose="020B0503020204020204" pitchFamily="34" charset="-122"/>
                <a:ea typeface="微软雅黑" panose="020B0503020204020204" pitchFamily="34" charset="-122"/>
                <a:cs typeface="+mn-cs"/>
              </a:rPr>
              <a:t>5</a:t>
            </a:r>
            <a:r>
              <a:rPr kumimoji="0" lang="zh-CN" altLang="en-US" sz="2400" b="0" i="0" u="none" strike="noStrike" kern="1200" cap="none" spc="0" normalizeH="0" baseline="0" noProof="1">
                <a:solidFill>
                  <a:schemeClr val="tx1"/>
                </a:solidFill>
                <a:latin typeface="微软雅黑" panose="020B0503020204020204" pitchFamily="34" charset="-122"/>
                <a:ea typeface="微软雅黑" panose="020B0503020204020204" pitchFamily="34" charset="-122"/>
                <a:cs typeface="+mn-cs"/>
              </a:rPr>
              <a:t>月</a:t>
            </a:r>
            <a:r>
              <a:rPr kumimoji="0" lang="en-US" altLang="zh-CN" sz="2400" b="0" i="0" u="none" strike="noStrike" kern="1200" cap="none" spc="0" normalizeH="0" baseline="0" noProof="1">
                <a:solidFill>
                  <a:schemeClr val="tx1"/>
                </a:solidFill>
                <a:latin typeface="微软雅黑" panose="020B0503020204020204" pitchFamily="34" charset="-122"/>
                <a:ea typeface="微软雅黑" panose="020B0503020204020204" pitchFamily="34" charset="-122"/>
                <a:cs typeface="+mn-cs"/>
              </a:rPr>
              <a:t>28</a:t>
            </a:r>
            <a:r>
              <a:rPr kumimoji="0" lang="zh-CN" altLang="en-US" sz="2400" b="0" i="0" u="none" strike="noStrike" kern="1200" cap="none" spc="0" normalizeH="0" baseline="0" noProof="1">
                <a:solidFill>
                  <a:schemeClr val="tx1"/>
                </a:solidFill>
                <a:latin typeface="微软雅黑" panose="020B0503020204020204" pitchFamily="34" charset="-122"/>
                <a:ea typeface="微软雅黑" panose="020B0503020204020204" pitchFamily="34" charset="-122"/>
                <a:cs typeface="+mn-cs"/>
              </a:rPr>
              <a:t>日举行。在发布会上代号为“</a:t>
            </a:r>
            <a:r>
              <a:rPr kumimoji="0" lang="en-US" altLang="zh-CN" sz="2400" b="0" i="0" u="none" strike="noStrike" kern="1200" cap="none" spc="0" normalizeH="0" baseline="0" noProof="1">
                <a:solidFill>
                  <a:schemeClr val="tx1"/>
                </a:solidFill>
                <a:latin typeface="微软雅黑" panose="020B0503020204020204" pitchFamily="34" charset="-122"/>
                <a:ea typeface="微软雅黑" panose="020B0503020204020204" pitchFamily="34" charset="-122"/>
                <a:cs typeface="+mn-cs"/>
              </a:rPr>
              <a:t>Marshmallow</a:t>
            </a:r>
            <a:r>
              <a:rPr kumimoji="0" lang="zh-CN" altLang="en-US" sz="2400" b="0" i="0" u="none" strike="noStrike" kern="1200" cap="none" spc="0" normalizeH="0" baseline="0" noProof="1">
                <a:solidFill>
                  <a:schemeClr val="tx1"/>
                </a:solidFill>
                <a:latin typeface="微软雅黑" panose="020B0503020204020204" pitchFamily="34" charset="-122"/>
                <a:ea typeface="微软雅黑" panose="020B0503020204020204" pitchFamily="34" charset="-122"/>
                <a:cs typeface="+mn-cs"/>
              </a:rPr>
              <a:t>（棉花糖）”的安卓</a:t>
            </a:r>
            <a:r>
              <a:rPr kumimoji="0" lang="en-US" altLang="zh-CN" sz="2400" b="0" i="0" u="none" strike="noStrike" kern="1200" cap="none" spc="0" normalizeH="0" baseline="0" noProof="1">
                <a:solidFill>
                  <a:schemeClr val="tx1"/>
                </a:solidFill>
                <a:latin typeface="微软雅黑" panose="020B0503020204020204" pitchFamily="34" charset="-122"/>
                <a:ea typeface="微软雅黑" panose="020B0503020204020204" pitchFamily="34" charset="-122"/>
                <a:cs typeface="+mn-cs"/>
              </a:rPr>
              <a:t>6.0</a:t>
            </a:r>
            <a:r>
              <a:rPr kumimoji="0" lang="zh-CN" altLang="en-US" sz="2400" b="0" i="0" u="none" strike="noStrike" kern="1200" cap="none" spc="0" normalizeH="0" baseline="0" noProof="1">
                <a:solidFill>
                  <a:schemeClr val="tx1"/>
                </a:solidFill>
                <a:latin typeface="微软雅黑" panose="020B0503020204020204" pitchFamily="34" charset="-122"/>
                <a:ea typeface="微软雅黑" panose="020B0503020204020204" pitchFamily="34" charset="-122"/>
                <a:cs typeface="+mn-cs"/>
              </a:rPr>
              <a:t>系统正式推出</a:t>
            </a:r>
            <a:endParaRPr kumimoji="0" lang="en-US" altLang="zh-CN" sz="2400" b="0" i="0" u="none" strike="noStrike" kern="1200" cap="none" spc="0" normalizeH="0" baseline="0" noProof="1">
              <a:solidFill>
                <a:schemeClr val="tx1"/>
              </a:solidFill>
              <a:latin typeface="微软雅黑" panose="020B0503020204020204" pitchFamily="34" charset="-122"/>
              <a:ea typeface="微软雅黑" panose="020B0503020204020204" pitchFamily="34" charset="-122"/>
              <a:cs typeface="+mn-cs"/>
            </a:endParaRPr>
          </a:p>
          <a:p>
            <a:pPr marL="514350" marR="0" lvl="1" indent="-325755" algn="l" defTabSz="685800" rtl="0" eaLnBrk="1" fontAlgn="auto" latinLnBrk="0" hangingPunct="1">
              <a:lnSpc>
                <a:spcPct val="90000"/>
              </a:lnSpc>
              <a:spcBef>
                <a:spcPts val="375"/>
              </a:spcBef>
              <a:spcAft>
                <a:spcPct val="0"/>
              </a:spcAft>
              <a:buClrTx/>
              <a:buSzTx/>
              <a:buFont typeface="Arial" panose="020B0604020202020204" pitchFamily="34" charset="0"/>
              <a:buChar char="•"/>
            </a:pPr>
            <a:r>
              <a:rPr kumimoji="0" lang="zh-CN" altLang="en-US" sz="1600" b="0" i="0" u="none" strike="noStrike" kern="1200" cap="none" spc="0" normalizeH="0" baseline="0" noProof="1">
                <a:solidFill>
                  <a:schemeClr val="tx1"/>
                </a:solidFill>
                <a:latin typeface="微软雅黑" panose="020B0503020204020204" pitchFamily="34" charset="-122"/>
                <a:ea typeface="微软雅黑" panose="020B0503020204020204" pitchFamily="34" charset="-122"/>
                <a:cs typeface="+mn-cs"/>
              </a:rPr>
              <a:t>简单来说，</a:t>
            </a:r>
            <a:r>
              <a:rPr kumimoji="0" lang="en-US" altLang="zh-CN" sz="1600" b="0" i="0" u="none" strike="noStrike" kern="1200" cap="none" spc="0" normalizeH="0" baseline="0" noProof="1">
                <a:solidFill>
                  <a:schemeClr val="tx1"/>
                </a:solidFill>
                <a:latin typeface="微软雅黑" panose="020B0503020204020204" pitchFamily="34" charset="-122"/>
                <a:ea typeface="微软雅黑" panose="020B0503020204020204" pitchFamily="34" charset="-122"/>
                <a:cs typeface="+mn-cs"/>
              </a:rPr>
              <a:t>Android M</a:t>
            </a:r>
            <a:r>
              <a:rPr kumimoji="0" lang="zh-CN" altLang="en-US" sz="1600" b="0" i="0" u="none" strike="noStrike" kern="1200" cap="none" spc="0" normalizeH="0" baseline="0" noProof="1">
                <a:solidFill>
                  <a:schemeClr val="tx1"/>
                </a:solidFill>
                <a:latin typeface="微软雅黑" panose="020B0503020204020204" pitchFamily="34" charset="-122"/>
                <a:ea typeface="微软雅黑" panose="020B0503020204020204" pitchFamily="34" charset="-122"/>
                <a:cs typeface="+mn-cs"/>
              </a:rPr>
              <a:t>将为每位用户的每一个应用都提供两套数据存储方案。一套专门用来储存用户的工作资料，另一套专门用来存储用户的个人信息。并且，让这两套系统完全相互独立</a:t>
            </a:r>
            <a:endParaRPr kumimoji="0" lang="en-US" altLang="zh-CN" sz="1600" b="0" i="0" u="none" strike="noStrike" kern="1200" cap="none" spc="0" normalizeH="0" baseline="0" noProof="1">
              <a:solidFill>
                <a:schemeClr val="tx1"/>
              </a:solidFill>
              <a:latin typeface="微软雅黑" panose="020B0503020204020204" pitchFamily="34" charset="-122"/>
              <a:ea typeface="微软雅黑" panose="020B0503020204020204" pitchFamily="34" charset="-122"/>
              <a:cs typeface="+mn-cs"/>
            </a:endParaRPr>
          </a:p>
          <a:p>
            <a:pPr marL="514350" marR="0" lvl="1" indent="-325755" algn="l" defTabSz="685800" rtl="0" eaLnBrk="1" fontAlgn="auto" latinLnBrk="0" hangingPunct="1">
              <a:lnSpc>
                <a:spcPct val="90000"/>
              </a:lnSpc>
              <a:spcBef>
                <a:spcPts val="375"/>
              </a:spcBef>
              <a:spcAft>
                <a:spcPct val="0"/>
              </a:spcAft>
              <a:buClrTx/>
              <a:buSzTx/>
              <a:buFont typeface="Arial" panose="020B0604020202020204" pitchFamily="34" charset="0"/>
              <a:buChar char="•"/>
            </a:pPr>
            <a:endParaRPr kumimoji="0" lang="en-US" altLang="zh-CN" sz="2400" b="0" i="0" u="none" strike="noStrike" kern="1200" cap="none" spc="0" normalizeH="0" baseline="0" noProof="1">
              <a:solidFill>
                <a:schemeClr val="tx1"/>
              </a:solidFill>
              <a:latin typeface="+mn-lt"/>
              <a:ea typeface="+mn-ea"/>
              <a:cs typeface="+mn-cs"/>
            </a:endParaRPr>
          </a:p>
          <a:p>
            <a:pPr marL="857250" marR="0" lvl="2" indent="-171450" algn="l" defTabSz="685800" rtl="0" eaLnBrk="1" fontAlgn="auto" latinLnBrk="0" hangingPunct="1">
              <a:lnSpc>
                <a:spcPct val="90000"/>
              </a:lnSpc>
              <a:spcBef>
                <a:spcPts val="375"/>
              </a:spcBef>
              <a:spcAft>
                <a:spcPct val="0"/>
              </a:spcAft>
              <a:buClrTx/>
              <a:buSzTx/>
              <a:buFont typeface="Arial" panose="020B0604020202020204" pitchFamily="34" charset="0"/>
              <a:buChar char="•"/>
            </a:pPr>
            <a:r>
              <a:rPr kumimoji="0" lang="zh-CN" altLang="en-US" sz="1600" b="1" i="0" u="none" strike="noStrike" kern="1200" cap="none" spc="0" normalizeH="0" baseline="0" noProof="1">
                <a:solidFill>
                  <a:schemeClr val="tx1"/>
                </a:solidFill>
                <a:latin typeface="微软雅黑" panose="020B0503020204020204" pitchFamily="34" charset="-122"/>
                <a:ea typeface="微软雅黑" panose="020B0503020204020204" pitchFamily="34" charset="-122"/>
                <a:cs typeface="+mn-cs"/>
                <a:sym typeface="Arial" panose="020B0604020202020204" pitchFamily="34" charset="0"/>
              </a:rPr>
              <a:t>锁屏下语音搜索</a:t>
            </a:r>
            <a:endParaRPr kumimoji="0" lang="en-US" altLang="zh-CN" sz="1600" b="1" i="0" u="none" strike="noStrike" kern="1200" cap="none" spc="0" normalizeH="0" baseline="0" noProof="1">
              <a:solidFill>
                <a:schemeClr val="tx1"/>
              </a:solidFill>
              <a:latin typeface="微软雅黑" panose="020B0503020204020204" pitchFamily="34" charset="-122"/>
              <a:ea typeface="微软雅黑" panose="020B0503020204020204" pitchFamily="34" charset="-122"/>
              <a:cs typeface="+mn-cs"/>
              <a:sym typeface="Arial" panose="020B0604020202020204" pitchFamily="34" charset="0"/>
            </a:endParaRPr>
          </a:p>
          <a:p>
            <a:pPr marL="857250" marR="0" lvl="2" indent="-171450" algn="l" defTabSz="685800" rtl="0" eaLnBrk="1" fontAlgn="auto" latinLnBrk="0" hangingPunct="1">
              <a:lnSpc>
                <a:spcPct val="90000"/>
              </a:lnSpc>
              <a:spcBef>
                <a:spcPts val="375"/>
              </a:spcBef>
              <a:spcAft>
                <a:spcPct val="0"/>
              </a:spcAft>
              <a:buClrTx/>
              <a:buSzTx/>
              <a:buFont typeface="Arial" panose="020B0604020202020204" pitchFamily="34" charset="0"/>
              <a:buChar char="•"/>
            </a:pPr>
            <a:r>
              <a:rPr kumimoji="0" lang="zh-CN" altLang="en-US" sz="1600" b="1" i="0" u="none" strike="noStrike" kern="1200" cap="none" spc="0" normalizeH="0" baseline="0" noProof="1">
                <a:solidFill>
                  <a:schemeClr val="tx1"/>
                </a:solidFill>
                <a:latin typeface="微软雅黑" panose="020B0503020204020204" pitchFamily="34" charset="-122"/>
                <a:ea typeface="微软雅黑" panose="020B0503020204020204" pitchFamily="34" charset="-122"/>
                <a:cs typeface="+mn-cs"/>
                <a:sym typeface="Arial" panose="020B0604020202020204" pitchFamily="34" charset="0"/>
              </a:rPr>
              <a:t>指纹识别</a:t>
            </a:r>
            <a:endParaRPr kumimoji="0" lang="en-US" altLang="zh-CN" sz="1600" b="1" i="0" u="none" strike="noStrike" kern="1200" cap="none" spc="0" normalizeH="0" baseline="0" noProof="1">
              <a:solidFill>
                <a:schemeClr val="tx1"/>
              </a:solidFill>
              <a:latin typeface="微软雅黑" panose="020B0503020204020204" pitchFamily="34" charset="-122"/>
              <a:ea typeface="微软雅黑" panose="020B0503020204020204" pitchFamily="34" charset="-122"/>
              <a:cs typeface="+mn-cs"/>
              <a:sym typeface="Arial" panose="020B0604020202020204" pitchFamily="34" charset="0"/>
            </a:endParaRPr>
          </a:p>
          <a:p>
            <a:pPr marL="857250" marR="0" lvl="2" indent="-171450" algn="l" defTabSz="685800" rtl="0" eaLnBrk="1" fontAlgn="auto" latinLnBrk="0" hangingPunct="1">
              <a:lnSpc>
                <a:spcPct val="90000"/>
              </a:lnSpc>
              <a:spcBef>
                <a:spcPts val="375"/>
              </a:spcBef>
              <a:spcAft>
                <a:spcPct val="0"/>
              </a:spcAft>
              <a:buClrTx/>
              <a:buSzTx/>
              <a:buFont typeface="Arial" panose="020B0604020202020204" pitchFamily="34" charset="0"/>
              <a:buChar char="•"/>
            </a:pPr>
            <a:r>
              <a:rPr kumimoji="0" lang="en-US" altLang="en-US" sz="1600" b="1" i="0" u="none" strike="noStrike" kern="1200" cap="none" spc="0" normalizeH="0" baseline="0" noProof="1">
                <a:solidFill>
                  <a:schemeClr val="tx1"/>
                </a:solidFill>
                <a:latin typeface="微软雅黑" panose="020B0503020204020204" pitchFamily="34" charset="-122"/>
                <a:ea typeface="微软雅黑" panose="020B0503020204020204" pitchFamily="34" charset="-122"/>
                <a:cs typeface="+mn-cs"/>
                <a:sym typeface="Arial" panose="020B0604020202020204" pitchFamily="34" charset="0"/>
              </a:rPr>
              <a:t>App Links</a:t>
            </a:r>
          </a:p>
          <a:p>
            <a:pPr marL="857250" marR="0" lvl="2" indent="-171450" algn="l" defTabSz="685800" rtl="0" eaLnBrk="1" fontAlgn="auto" latinLnBrk="0" hangingPunct="1">
              <a:lnSpc>
                <a:spcPct val="90000"/>
              </a:lnSpc>
              <a:spcBef>
                <a:spcPts val="375"/>
              </a:spcBef>
              <a:spcAft>
                <a:spcPct val="0"/>
              </a:spcAft>
              <a:buClrTx/>
              <a:buSzTx/>
              <a:buFont typeface="Arial" panose="020B0604020202020204" pitchFamily="34" charset="0"/>
              <a:buChar char="•"/>
            </a:pPr>
            <a:r>
              <a:rPr kumimoji="0" lang="zh-CN" altLang="en-US" sz="1600" b="1" i="0" u="none" strike="noStrike" kern="1200" cap="none" spc="0" normalizeH="0" baseline="0" noProof="1">
                <a:solidFill>
                  <a:schemeClr val="tx1"/>
                </a:solidFill>
                <a:latin typeface="微软雅黑" panose="020B0503020204020204" pitchFamily="34" charset="-122"/>
                <a:ea typeface="微软雅黑" panose="020B0503020204020204" pitchFamily="34" charset="-122"/>
                <a:cs typeface="+mn-cs"/>
                <a:sym typeface="Arial" panose="020B0604020202020204" pitchFamily="34" charset="0"/>
              </a:rPr>
              <a:t>更完整的应用权限管理</a:t>
            </a:r>
            <a:endParaRPr kumimoji="0" lang="en-US" altLang="zh-CN" sz="1600" b="1" i="0" u="none" strike="noStrike" kern="1200" cap="none" spc="0" normalizeH="0" baseline="0" noProof="1">
              <a:solidFill>
                <a:schemeClr val="tx1"/>
              </a:solidFill>
              <a:latin typeface="微软雅黑" panose="020B0503020204020204" pitchFamily="34" charset="-122"/>
              <a:ea typeface="微软雅黑" panose="020B0503020204020204" pitchFamily="34" charset="-122"/>
              <a:cs typeface="+mn-cs"/>
              <a:sym typeface="Arial" panose="020B0604020202020204" pitchFamily="34" charset="0"/>
            </a:endParaRPr>
          </a:p>
        </p:txBody>
      </p:sp>
      <p:pic>
        <p:nvPicPr>
          <p:cNvPr id="51203" name="图片 5" descr="Marshmallow.jpg"/>
          <p:cNvPicPr>
            <a:picLocks noChangeAspect="1"/>
          </p:cNvPicPr>
          <p:nvPr/>
        </p:nvPicPr>
        <p:blipFill>
          <a:blip r:embed="rId2"/>
          <a:stretch>
            <a:fillRect/>
          </a:stretch>
        </p:blipFill>
        <p:spPr>
          <a:xfrm>
            <a:off x="7467600" y="228600"/>
            <a:ext cx="1031875" cy="885825"/>
          </a:xfrm>
          <a:prstGeom prst="rect">
            <a:avLst/>
          </a:prstGeom>
          <a:noFill/>
          <a:ln w="9525">
            <a:noFill/>
          </a:ln>
        </p:spPr>
      </p:pic>
      <p:pic>
        <p:nvPicPr>
          <p:cNvPr id="51204" name="图片 6" descr="android6.0.jpg"/>
          <p:cNvPicPr>
            <a:picLocks noChangeAspect="1"/>
          </p:cNvPicPr>
          <p:nvPr/>
        </p:nvPicPr>
        <p:blipFill>
          <a:blip r:embed="rId3"/>
          <a:stretch>
            <a:fillRect/>
          </a:stretch>
        </p:blipFill>
        <p:spPr>
          <a:xfrm>
            <a:off x="4800600" y="3028950"/>
            <a:ext cx="3622675" cy="1762125"/>
          </a:xfrm>
          <a:prstGeom prst="rect">
            <a:avLst/>
          </a:prstGeom>
          <a:noFill/>
          <a:ln w="9525">
            <a:noFill/>
          </a:ln>
        </p:spPr>
      </p:pic>
      <p:pic>
        <p:nvPicPr>
          <p:cNvPr id="51205" name="图片 3" descr="华晟经世"/>
          <p:cNvPicPr>
            <a:picLocks noChangeAspect="1"/>
          </p:cNvPicPr>
          <p:nvPr/>
        </p:nvPicPr>
        <p:blipFill>
          <a:blip r:embed="rId4"/>
          <a:stretch>
            <a:fillRect/>
          </a:stretch>
        </p:blipFill>
        <p:spPr>
          <a:xfrm>
            <a:off x="7177088" y="474663"/>
            <a:ext cx="1439862" cy="334962"/>
          </a:xfrm>
          <a:prstGeom prst="rect">
            <a:avLst/>
          </a:prstGeom>
          <a:noFill/>
          <a:ln w="9525">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Rectangle 2"/>
          <p:cNvSpPr>
            <a:spLocks noGrp="1"/>
          </p:cNvSpPr>
          <p:nvPr>
            <p:ph type="title"/>
          </p:nvPr>
        </p:nvSpPr>
        <p:spPr>
          <a:xfrm>
            <a:off x="0" y="171450"/>
            <a:ext cx="6172200" cy="628650"/>
          </a:xfrm>
        </p:spPr>
        <p:txBody>
          <a:bodyPr wrap="square" lIns="91427" tIns="45713" rIns="91427" bIns="45713" anchor="t" anchorCtr="0"/>
          <a:lstStyle/>
          <a:p>
            <a:r>
              <a:rPr lang="en-US" altLang="zh-CN" dirty="0">
                <a:latin typeface="Arial" panose="020B0604020202020204" pitchFamily="34" charset="0"/>
              </a:rPr>
              <a:t>1.2</a:t>
            </a:r>
            <a:r>
              <a:rPr lang="en-US" altLang="zh-CN" dirty="0">
                <a:latin typeface="楷体_GB2312" pitchFamily="49" charset="-122"/>
              </a:rPr>
              <a:t> </a:t>
            </a:r>
            <a:r>
              <a:rPr lang="en-US" altLang="zh-CN" dirty="0">
                <a:latin typeface="Arial" panose="020B0604020202020204" pitchFamily="34" charset="0"/>
              </a:rPr>
              <a:t>Android</a:t>
            </a:r>
            <a:r>
              <a:rPr lang="zh-CN" altLang="en-US" dirty="0">
                <a:latin typeface="楷体_GB2312" pitchFamily="49" charset="-122"/>
              </a:rPr>
              <a:t>起源</a:t>
            </a:r>
          </a:p>
        </p:txBody>
      </p:sp>
      <p:sp>
        <p:nvSpPr>
          <p:cNvPr id="37890" name="Rectangle 3"/>
          <p:cNvSpPr>
            <a:spLocks noGrp="1"/>
          </p:cNvSpPr>
          <p:nvPr>
            <p:ph idx="1"/>
          </p:nvPr>
        </p:nvSpPr>
        <p:spPr>
          <a:xfrm>
            <a:off x="0" y="742950"/>
            <a:ext cx="8229600" cy="3886200"/>
          </a:xfrm>
        </p:spPr>
        <p:txBody>
          <a:bodyPr wrap="square" lIns="91427" tIns="45713" rIns="91427" bIns="45713" anchor="t">
            <a:normAutofit lnSpcReduction="10000"/>
          </a:bodyPr>
          <a:lstStyle/>
          <a:p>
            <a:pPr marL="171450" marR="0" indent="-171450" algn="l" defTabSz="685800" rtl="0" eaLnBrk="1" fontAlgn="auto" latinLnBrk="0" hangingPunct="1">
              <a:lnSpc>
                <a:spcPct val="90000"/>
              </a:lnSpc>
              <a:spcBef>
                <a:spcPct val="150000"/>
              </a:spcBef>
              <a:spcAft>
                <a:spcPct val="0"/>
              </a:spcAft>
              <a:buClrTx/>
              <a:buSzTx/>
              <a:buFont typeface="Arial" panose="020B0604020202020204" pitchFamily="34" charset="0"/>
              <a:buChar char="•"/>
            </a:pPr>
            <a:r>
              <a:rPr kumimoji="0" lang="en-US" altLang="zh-CN" sz="2105" b="0" i="0" u="none" strike="noStrike" kern="1200" cap="none" spc="0" normalizeH="0" baseline="0" noProof="1">
                <a:solidFill>
                  <a:schemeClr val="tx1"/>
                </a:solidFill>
                <a:latin typeface="+mn-lt"/>
                <a:ea typeface="+mn-ea"/>
                <a:cs typeface="+mn-cs"/>
              </a:rPr>
              <a:t>1.2.2</a:t>
            </a:r>
            <a:r>
              <a:rPr kumimoji="0" lang="zh-CN" altLang="en-US" sz="2105" b="0" i="0" u="none" strike="noStrike" kern="1200" cap="none" spc="0" normalizeH="0" baseline="0" noProof="1">
                <a:solidFill>
                  <a:schemeClr val="tx1"/>
                </a:solidFill>
                <a:latin typeface="楷体_GB2312" pitchFamily="49" charset="-122"/>
                <a:ea typeface="+mn-ea"/>
                <a:cs typeface="+mn-cs"/>
              </a:rPr>
              <a:t> </a:t>
            </a:r>
            <a:r>
              <a:rPr kumimoji="0" lang="en-US" altLang="zh-CN" sz="2105" b="0" i="0" u="none" strike="noStrike" kern="1200" cap="none" spc="0" normalizeH="0" baseline="0" noProof="1">
                <a:solidFill>
                  <a:schemeClr val="tx1"/>
                </a:solidFill>
                <a:latin typeface="+mn-lt"/>
                <a:ea typeface="+mn-ea"/>
                <a:cs typeface="+mn-cs"/>
              </a:rPr>
              <a:t>Android</a:t>
            </a:r>
            <a:r>
              <a:rPr kumimoji="0" lang="zh-CN" altLang="en-US" sz="2105" b="0" i="0" u="none" strike="noStrike" kern="1200" cap="none" spc="0" normalizeH="0" baseline="0" noProof="1">
                <a:solidFill>
                  <a:schemeClr val="tx1"/>
                </a:solidFill>
                <a:latin typeface="楷体_GB2312" pitchFamily="49" charset="-122"/>
                <a:ea typeface="+mn-ea"/>
                <a:cs typeface="+mn-cs"/>
              </a:rPr>
              <a:t>发展史</a:t>
            </a:r>
            <a:endParaRPr kumimoji="0" lang="en-US" altLang="zh-CN" sz="2400" b="0" i="0" u="none" strike="noStrike" kern="1200" cap="none" spc="0" normalizeH="0" baseline="0" noProof="1">
              <a:solidFill>
                <a:schemeClr val="tx1"/>
              </a:solidFill>
              <a:latin typeface="楷体_GB2312" pitchFamily="49" charset="-122"/>
              <a:ea typeface="+mn-ea"/>
              <a:cs typeface="+mn-cs"/>
            </a:endParaRPr>
          </a:p>
          <a:p>
            <a:pPr marL="514350" marR="0" lvl="1" indent="-325755" algn="l" defTabSz="685800" rtl="0" eaLnBrk="1" fontAlgn="auto" latinLnBrk="0" hangingPunct="1">
              <a:lnSpc>
                <a:spcPct val="90000"/>
              </a:lnSpc>
              <a:spcBef>
                <a:spcPts val="375"/>
              </a:spcBef>
              <a:spcAft>
                <a:spcPct val="0"/>
              </a:spcAft>
              <a:buClrTx/>
              <a:buSzTx/>
              <a:buFont typeface="Arial" panose="020B0604020202020204" pitchFamily="34" charset="0"/>
              <a:buChar char="•"/>
            </a:pPr>
            <a:r>
              <a:rPr kumimoji="0" lang="en-US" altLang="zh-CN" sz="2400" b="0" i="0" u="none" strike="noStrike" kern="1200" cap="none" spc="0" normalizeH="0" baseline="0" noProof="1">
                <a:solidFill>
                  <a:schemeClr val="tx1"/>
                </a:solidFill>
                <a:latin typeface="+mn-lt"/>
                <a:ea typeface="+mn-ea"/>
                <a:cs typeface="+mn-cs"/>
              </a:rPr>
              <a:t>2016</a:t>
            </a:r>
            <a:r>
              <a:rPr kumimoji="0" lang="zh-CN" altLang="en-US" sz="2400" b="0" i="0" u="none" strike="noStrike" kern="1200" cap="none" spc="0" normalizeH="0" baseline="0" noProof="1">
                <a:solidFill>
                  <a:schemeClr val="tx1"/>
                </a:solidFill>
                <a:latin typeface="+mn-lt"/>
                <a:ea typeface="+mn-ea"/>
                <a:cs typeface="+mn-cs"/>
              </a:rPr>
              <a:t>年</a:t>
            </a:r>
            <a:r>
              <a:rPr kumimoji="0" lang="en-US" altLang="zh-CN" sz="2400" b="0" i="0" u="none" strike="noStrike" kern="1200" cap="none" spc="0" normalizeH="0" baseline="0" noProof="1">
                <a:solidFill>
                  <a:schemeClr val="tx1"/>
                </a:solidFill>
                <a:latin typeface="+mn-lt"/>
                <a:ea typeface="+mn-ea"/>
                <a:cs typeface="+mn-cs"/>
              </a:rPr>
              <a:t>8</a:t>
            </a:r>
            <a:r>
              <a:rPr kumimoji="0" lang="zh-CN" altLang="en-US" sz="2400" b="0" i="0" u="none" strike="noStrike" kern="1200" cap="none" spc="0" normalizeH="0" baseline="0" noProof="1">
                <a:solidFill>
                  <a:schemeClr val="tx1"/>
                </a:solidFill>
                <a:latin typeface="+mn-lt"/>
                <a:ea typeface="+mn-ea"/>
                <a:cs typeface="+mn-cs"/>
              </a:rPr>
              <a:t>月</a:t>
            </a:r>
            <a:r>
              <a:rPr kumimoji="0" lang="en-US" altLang="zh-CN" sz="2400" b="0" i="0" u="none" strike="noStrike" kern="1200" cap="none" spc="0" normalizeH="0" baseline="0" noProof="1">
                <a:solidFill>
                  <a:schemeClr val="tx1"/>
                </a:solidFill>
                <a:latin typeface="+mn-lt"/>
                <a:ea typeface="+mn-ea"/>
                <a:cs typeface="+mn-cs"/>
              </a:rPr>
              <a:t>22</a:t>
            </a:r>
            <a:r>
              <a:rPr kumimoji="0" lang="zh-CN" altLang="en-US" sz="2400" b="0" i="0" u="none" strike="noStrike" kern="1200" cap="none" spc="0" normalizeH="0" baseline="0" noProof="1">
                <a:solidFill>
                  <a:schemeClr val="tx1"/>
                </a:solidFill>
                <a:latin typeface="+mn-lt"/>
                <a:ea typeface="+mn-ea"/>
                <a:cs typeface="+mn-cs"/>
              </a:rPr>
              <a:t>日，</a:t>
            </a:r>
            <a:r>
              <a:rPr kumimoji="0" lang="en-US" altLang="zh-CN" sz="2400" b="0" i="0" u="none" strike="noStrike" kern="1200" cap="none" spc="0" normalizeH="0" baseline="0" noProof="1">
                <a:solidFill>
                  <a:schemeClr val="tx1"/>
                </a:solidFill>
                <a:latin typeface="+mn-lt"/>
                <a:ea typeface="+mn-ea"/>
                <a:cs typeface="+mn-cs"/>
              </a:rPr>
              <a:t>Google</a:t>
            </a:r>
            <a:r>
              <a:rPr kumimoji="0" lang="zh-CN" altLang="en-US" sz="2400" b="0" i="0" u="none" strike="noStrike" kern="1200" cap="none" spc="0" normalizeH="0" baseline="0" noProof="1">
                <a:solidFill>
                  <a:schemeClr val="tx1"/>
                </a:solidFill>
                <a:latin typeface="+mn-lt"/>
                <a:ea typeface="+mn-ea"/>
                <a:cs typeface="+mn-cs"/>
              </a:rPr>
              <a:t>正式推送</a:t>
            </a:r>
            <a:r>
              <a:rPr kumimoji="0" lang="en-US" altLang="zh-CN" sz="2400" b="0" i="0" u="none" strike="noStrike" kern="1200" cap="none" spc="0" normalizeH="0" baseline="0" noProof="1">
                <a:solidFill>
                  <a:schemeClr val="tx1"/>
                </a:solidFill>
                <a:latin typeface="+mn-lt"/>
                <a:ea typeface="+mn-ea"/>
                <a:cs typeface="+mn-cs"/>
              </a:rPr>
              <a:t>Android 7.0 Nougat</a:t>
            </a:r>
            <a:r>
              <a:rPr kumimoji="0" lang="zh-CN" altLang="en-US" sz="2400" b="0" i="0" u="none" strike="noStrike" kern="1200" cap="none" spc="0" normalizeH="0" baseline="0" noProof="1">
                <a:solidFill>
                  <a:schemeClr val="tx1"/>
                </a:solidFill>
                <a:latin typeface="+mn-lt"/>
                <a:ea typeface="+mn-ea"/>
                <a:cs typeface="+mn-cs"/>
              </a:rPr>
              <a:t>（牛轧糖）正式版</a:t>
            </a:r>
            <a:endParaRPr kumimoji="0" lang="en-US" altLang="zh-CN" sz="2400" b="0" i="0" u="none" strike="noStrike" kern="1200" cap="none" spc="0" normalizeH="0" baseline="0" noProof="1">
              <a:solidFill>
                <a:schemeClr val="tx1"/>
              </a:solidFill>
              <a:latin typeface="+mn-lt"/>
              <a:ea typeface="+mn-ea"/>
              <a:cs typeface="+mn-cs"/>
            </a:endParaRPr>
          </a:p>
          <a:p>
            <a:pPr marL="514350" marR="0" lvl="1" indent="-325755" algn="l" defTabSz="685800" rtl="0" eaLnBrk="1" fontAlgn="auto" latinLnBrk="0" hangingPunct="1">
              <a:lnSpc>
                <a:spcPct val="90000"/>
              </a:lnSpc>
              <a:spcBef>
                <a:spcPts val="375"/>
              </a:spcBef>
              <a:spcAft>
                <a:spcPct val="0"/>
              </a:spcAft>
              <a:buClrTx/>
              <a:buSzTx/>
              <a:buFont typeface="Arial" panose="020B0604020202020204" pitchFamily="34" charset="0"/>
              <a:buChar char="•"/>
            </a:pPr>
            <a:r>
              <a:rPr kumimoji="0" lang="zh-CN" altLang="en-US" sz="2400" b="0" i="0" u="none" strike="noStrike" kern="1200" cap="none" spc="0" normalizeH="0" baseline="0" noProof="1">
                <a:solidFill>
                  <a:schemeClr val="tx1"/>
                </a:solidFill>
                <a:latin typeface="+mn-lt"/>
                <a:ea typeface="+mn-ea"/>
                <a:cs typeface="+mn-cs"/>
              </a:rPr>
              <a:t>主要变化是加入了</a:t>
            </a:r>
            <a:r>
              <a:rPr kumimoji="0" lang="en-US" altLang="zh-CN" sz="2400" b="0" i="0" u="none" strike="noStrike" kern="1200" cap="none" spc="0" normalizeH="0" baseline="0" noProof="1">
                <a:solidFill>
                  <a:schemeClr val="tx1"/>
                </a:solidFill>
                <a:latin typeface="+mn-lt"/>
                <a:ea typeface="+mn-ea"/>
                <a:cs typeface="+mn-cs"/>
              </a:rPr>
              <a:t>3D Touch</a:t>
            </a:r>
            <a:r>
              <a:rPr kumimoji="0" lang="zh-CN" altLang="en-US" sz="2400" b="0" i="0" u="none" strike="noStrike" kern="1200" cap="none" spc="0" normalizeH="0" baseline="0" noProof="1">
                <a:solidFill>
                  <a:schemeClr val="tx1"/>
                </a:solidFill>
                <a:latin typeface="+mn-lt"/>
                <a:ea typeface="+mn-ea"/>
                <a:cs typeface="+mn-cs"/>
              </a:rPr>
              <a:t>功能、分屏多任务</a:t>
            </a:r>
            <a:endParaRPr kumimoji="0" lang="en-US" altLang="zh-CN" sz="2400" b="0" i="0" u="none" strike="noStrike" kern="1200" cap="none" spc="0" normalizeH="0" baseline="0" noProof="1">
              <a:solidFill>
                <a:schemeClr val="tx1"/>
              </a:solidFill>
              <a:latin typeface="+mn-lt"/>
              <a:ea typeface="+mn-ea"/>
              <a:cs typeface="+mn-cs"/>
            </a:endParaRPr>
          </a:p>
          <a:p>
            <a:pPr marL="857250" marR="0" lvl="2" indent="-171450" algn="l" defTabSz="685800" rtl="0" eaLnBrk="1" fontAlgn="auto" latinLnBrk="0" hangingPunct="1">
              <a:lnSpc>
                <a:spcPct val="90000"/>
              </a:lnSpc>
              <a:spcBef>
                <a:spcPts val="375"/>
              </a:spcBef>
              <a:spcAft>
                <a:spcPct val="0"/>
              </a:spcAft>
              <a:buClrTx/>
              <a:buSzTx/>
              <a:buFont typeface="Arial" panose="020B0604020202020204" pitchFamily="34" charset="0"/>
              <a:buChar char="•"/>
            </a:pPr>
            <a:r>
              <a:rPr kumimoji="0" lang="zh-CN" altLang="en-US" sz="1600" b="1" i="0" u="none" strike="noStrike" kern="1200" cap="none" spc="0" normalizeH="0" baseline="0" noProof="1">
                <a:solidFill>
                  <a:schemeClr val="tx1"/>
                </a:solidFill>
                <a:latin typeface="微软雅黑" panose="020B0503020204020204" pitchFamily="34" charset="-122"/>
                <a:ea typeface="微软雅黑" panose="020B0503020204020204" pitchFamily="34" charset="-122"/>
                <a:cs typeface="+mn-cs"/>
              </a:rPr>
              <a:t>全新下拉快捷开关页</a:t>
            </a:r>
            <a:endParaRPr kumimoji="0" lang="en-US" altLang="zh-CN" sz="1600" b="1" i="0" u="none" strike="noStrike" kern="1200" cap="none" spc="0" normalizeH="0" baseline="0" noProof="1">
              <a:solidFill>
                <a:schemeClr val="tx1"/>
              </a:solidFill>
              <a:latin typeface="微软雅黑" panose="020B0503020204020204" pitchFamily="34" charset="-122"/>
              <a:ea typeface="微软雅黑" panose="020B0503020204020204" pitchFamily="34" charset="-122"/>
              <a:cs typeface="+mn-cs"/>
            </a:endParaRPr>
          </a:p>
          <a:p>
            <a:pPr marL="857250" marR="0" lvl="2" indent="-171450" algn="l" defTabSz="685800" rtl="0" eaLnBrk="1" fontAlgn="auto" latinLnBrk="0" hangingPunct="1">
              <a:lnSpc>
                <a:spcPct val="90000"/>
              </a:lnSpc>
              <a:spcBef>
                <a:spcPts val="375"/>
              </a:spcBef>
              <a:spcAft>
                <a:spcPct val="0"/>
              </a:spcAft>
              <a:buClrTx/>
              <a:buSzTx/>
              <a:buFont typeface="Arial" panose="020B0604020202020204" pitchFamily="34" charset="0"/>
              <a:buChar char="•"/>
            </a:pPr>
            <a:r>
              <a:rPr kumimoji="0" lang="zh-CN" altLang="en-US" sz="1600" b="1" i="0" u="none" strike="noStrike" kern="1200" cap="none" spc="0" normalizeH="0" baseline="0" noProof="1">
                <a:solidFill>
                  <a:schemeClr val="tx1"/>
                </a:solidFill>
                <a:latin typeface="微软雅黑" panose="020B0503020204020204" pitchFamily="34" charset="-122"/>
                <a:ea typeface="微软雅黑" panose="020B0503020204020204" pitchFamily="34" charset="-122"/>
                <a:cs typeface="+mn-cs"/>
              </a:rPr>
              <a:t>通知消息快捷回复</a:t>
            </a:r>
            <a:endParaRPr kumimoji="0" lang="en-US" altLang="zh-CN" sz="1600" b="1" i="0" u="none" strike="noStrike" kern="1200" cap="none" spc="0" normalizeH="0" baseline="0" noProof="1">
              <a:solidFill>
                <a:schemeClr val="tx1"/>
              </a:solidFill>
              <a:latin typeface="微软雅黑" panose="020B0503020204020204" pitchFamily="34" charset="-122"/>
              <a:ea typeface="微软雅黑" panose="020B0503020204020204" pitchFamily="34" charset="-122"/>
              <a:cs typeface="+mn-cs"/>
            </a:endParaRPr>
          </a:p>
          <a:p>
            <a:pPr marL="857250" marR="0" lvl="2" indent="-171450" algn="l" defTabSz="685800" rtl="0" eaLnBrk="1" fontAlgn="auto" latinLnBrk="0" hangingPunct="1">
              <a:lnSpc>
                <a:spcPct val="90000"/>
              </a:lnSpc>
              <a:spcBef>
                <a:spcPts val="375"/>
              </a:spcBef>
              <a:spcAft>
                <a:spcPct val="0"/>
              </a:spcAft>
              <a:buClrTx/>
              <a:buSzTx/>
              <a:buFont typeface="Arial" panose="020B0604020202020204" pitchFamily="34" charset="0"/>
              <a:buChar char="•"/>
            </a:pPr>
            <a:r>
              <a:rPr kumimoji="0" lang="zh-CN" altLang="en-US" sz="1600" b="1" i="0" u="none" strike="noStrike" kern="1200" cap="none" spc="0" normalizeH="0" baseline="0" noProof="1">
                <a:solidFill>
                  <a:schemeClr val="tx1"/>
                </a:solidFill>
                <a:latin typeface="微软雅黑" panose="020B0503020204020204" pitchFamily="34" charset="-122"/>
                <a:ea typeface="微软雅黑" panose="020B0503020204020204" pitchFamily="34" charset="-122"/>
                <a:cs typeface="+mn-cs"/>
              </a:rPr>
              <a:t>通知消息归拢</a:t>
            </a:r>
            <a:endParaRPr kumimoji="0" lang="en-US" altLang="zh-CN" sz="1600" b="1" i="0" u="none" strike="noStrike" kern="1200" cap="none" spc="0" normalizeH="0" baseline="0" noProof="1">
              <a:solidFill>
                <a:schemeClr val="tx1"/>
              </a:solidFill>
              <a:latin typeface="微软雅黑" panose="020B0503020204020204" pitchFamily="34" charset="-122"/>
              <a:ea typeface="微软雅黑" panose="020B0503020204020204" pitchFamily="34" charset="-122"/>
              <a:cs typeface="+mn-cs"/>
            </a:endParaRPr>
          </a:p>
          <a:p>
            <a:pPr marL="857250" marR="0" lvl="2" indent="-171450" algn="l" defTabSz="685800" rtl="0" eaLnBrk="1" fontAlgn="auto" latinLnBrk="0" hangingPunct="1">
              <a:lnSpc>
                <a:spcPct val="90000"/>
              </a:lnSpc>
              <a:spcBef>
                <a:spcPts val="375"/>
              </a:spcBef>
              <a:spcAft>
                <a:spcPct val="0"/>
              </a:spcAft>
              <a:buClrTx/>
              <a:buSzTx/>
              <a:buFont typeface="Arial" panose="020B0604020202020204" pitchFamily="34" charset="0"/>
              <a:buChar char="•"/>
            </a:pPr>
            <a:r>
              <a:rPr kumimoji="0" lang="zh-CN" altLang="en-US" sz="1600" b="1" i="0" u="none" strike="noStrike" kern="1200" cap="none" spc="0" normalizeH="0" baseline="0" noProof="1">
                <a:solidFill>
                  <a:schemeClr val="tx1"/>
                </a:solidFill>
                <a:latin typeface="微软雅黑" panose="020B0503020204020204" pitchFamily="34" charset="-122"/>
                <a:ea typeface="微软雅黑" panose="020B0503020204020204" pitchFamily="34" charset="-122"/>
                <a:cs typeface="+mn-cs"/>
              </a:rPr>
              <a:t>夜间模式</a:t>
            </a:r>
            <a:endParaRPr kumimoji="0" lang="en-US" altLang="zh-CN" sz="1600" b="1" i="0" u="none" strike="noStrike" kern="1200" cap="none" spc="0" normalizeH="0" baseline="0" noProof="1">
              <a:solidFill>
                <a:schemeClr val="tx1"/>
              </a:solidFill>
              <a:latin typeface="微软雅黑" panose="020B0503020204020204" pitchFamily="34" charset="-122"/>
              <a:ea typeface="微软雅黑" panose="020B0503020204020204" pitchFamily="34" charset="-122"/>
              <a:cs typeface="+mn-cs"/>
            </a:endParaRPr>
          </a:p>
          <a:p>
            <a:pPr marL="857250" marR="0" lvl="2" indent="-171450" algn="l" defTabSz="685800" rtl="0" eaLnBrk="1" fontAlgn="auto" latinLnBrk="0" hangingPunct="1">
              <a:lnSpc>
                <a:spcPct val="90000"/>
              </a:lnSpc>
              <a:spcBef>
                <a:spcPts val="375"/>
              </a:spcBef>
              <a:spcAft>
                <a:spcPct val="0"/>
              </a:spcAft>
              <a:buClrTx/>
              <a:buSzTx/>
              <a:buFont typeface="Arial" panose="020B0604020202020204" pitchFamily="34" charset="0"/>
              <a:buChar char="•"/>
            </a:pPr>
            <a:r>
              <a:rPr kumimoji="0" lang="zh-CN" altLang="en-US" sz="1600" b="1" i="0" u="none" strike="noStrike" kern="1200" cap="none" spc="0" normalizeH="0" baseline="0" noProof="1">
                <a:solidFill>
                  <a:schemeClr val="tx1"/>
                </a:solidFill>
                <a:latin typeface="微软雅黑" panose="020B0503020204020204" pitchFamily="34" charset="-122"/>
                <a:ea typeface="微软雅黑" panose="020B0503020204020204" pitchFamily="34" charset="-122"/>
                <a:cs typeface="+mn-cs"/>
              </a:rPr>
              <a:t>全新设置样式</a:t>
            </a:r>
            <a:endParaRPr kumimoji="0" lang="en-US" altLang="zh-CN" sz="1600" b="1" i="0" u="none" strike="noStrike" kern="1200" cap="none" spc="0" normalizeH="0" baseline="0" noProof="1">
              <a:solidFill>
                <a:schemeClr val="tx1"/>
              </a:solidFill>
              <a:latin typeface="微软雅黑" panose="020B0503020204020204" pitchFamily="34" charset="-122"/>
              <a:ea typeface="微软雅黑" panose="020B0503020204020204" pitchFamily="34" charset="-122"/>
              <a:cs typeface="+mn-cs"/>
            </a:endParaRPr>
          </a:p>
          <a:p>
            <a:pPr marL="857250" marR="0" lvl="2" indent="-171450" algn="l" defTabSz="685800" rtl="0" eaLnBrk="1" fontAlgn="auto" latinLnBrk="0" hangingPunct="1">
              <a:lnSpc>
                <a:spcPct val="90000"/>
              </a:lnSpc>
              <a:spcBef>
                <a:spcPts val="375"/>
              </a:spcBef>
              <a:spcAft>
                <a:spcPct val="0"/>
              </a:spcAft>
              <a:buClrTx/>
              <a:buSzTx/>
              <a:buFont typeface="Arial" panose="020B0604020202020204" pitchFamily="34" charset="0"/>
              <a:buChar char="•"/>
            </a:pPr>
            <a:r>
              <a:rPr kumimoji="0" lang="zh-CN" altLang="en-US" sz="1600" b="1" i="0" u="none" strike="noStrike" kern="1200" cap="none" spc="0" normalizeH="0" baseline="0" noProof="1">
                <a:solidFill>
                  <a:schemeClr val="tx1"/>
                </a:solidFill>
                <a:latin typeface="微软雅黑" panose="020B0503020204020204" pitchFamily="34" charset="-122"/>
                <a:ea typeface="微软雅黑" panose="020B0503020204020204" pitchFamily="34" charset="-122"/>
                <a:cs typeface="+mn-cs"/>
              </a:rPr>
              <a:t>流量保护模式</a:t>
            </a:r>
            <a:endParaRPr kumimoji="0" lang="en-US" altLang="zh-CN" sz="1600" b="1" i="0" u="none" strike="noStrike" kern="1200" cap="none" spc="0" normalizeH="0" baseline="0" noProof="1">
              <a:solidFill>
                <a:schemeClr val="tx1"/>
              </a:solidFill>
              <a:latin typeface="微软雅黑" panose="020B0503020204020204" pitchFamily="34" charset="-122"/>
              <a:ea typeface="微软雅黑" panose="020B0503020204020204" pitchFamily="34" charset="-122"/>
              <a:cs typeface="+mn-cs"/>
            </a:endParaRPr>
          </a:p>
          <a:p>
            <a:pPr marL="857250" marR="0" lvl="2" indent="-171450" algn="l" defTabSz="685800" rtl="0" eaLnBrk="1" fontAlgn="auto" latinLnBrk="0" hangingPunct="1">
              <a:lnSpc>
                <a:spcPct val="90000"/>
              </a:lnSpc>
              <a:spcBef>
                <a:spcPts val="375"/>
              </a:spcBef>
              <a:spcAft>
                <a:spcPct val="0"/>
              </a:spcAft>
              <a:buClrTx/>
              <a:buSzTx/>
              <a:buFont typeface="Arial" panose="020B0604020202020204" pitchFamily="34" charset="0"/>
              <a:buChar char="•"/>
            </a:pPr>
            <a:r>
              <a:rPr kumimoji="0" lang="zh-CN" altLang="en-US" sz="1600" b="1" i="0" u="none" strike="noStrike" kern="1200" cap="none" spc="0" normalizeH="0" baseline="0" noProof="1">
                <a:solidFill>
                  <a:schemeClr val="tx1"/>
                </a:solidFill>
                <a:latin typeface="微软雅黑" panose="020B0503020204020204" pitchFamily="34" charset="-122"/>
                <a:ea typeface="微软雅黑" panose="020B0503020204020204" pitchFamily="34" charset="-122"/>
                <a:cs typeface="+mn-cs"/>
              </a:rPr>
              <a:t>改进的</a:t>
            </a:r>
            <a:r>
              <a:rPr kumimoji="0" lang="en-US" altLang="zh-CN" sz="1600" b="1" i="0" u="none" strike="noStrike" kern="1200" cap="none" spc="0" normalizeH="0" baseline="0" noProof="1">
                <a:solidFill>
                  <a:schemeClr val="tx1"/>
                </a:solidFill>
                <a:latin typeface="微软雅黑" panose="020B0503020204020204" pitchFamily="34" charset="-122"/>
                <a:ea typeface="微软雅黑" panose="020B0503020204020204" pitchFamily="34" charset="-122"/>
                <a:cs typeface="+mn-cs"/>
              </a:rPr>
              <a:t>Doze</a:t>
            </a:r>
            <a:r>
              <a:rPr kumimoji="0" lang="zh-CN" altLang="en-US" sz="1600" b="1" i="0" u="none" strike="noStrike" kern="1200" cap="none" spc="0" normalizeH="0" baseline="0" noProof="1">
                <a:solidFill>
                  <a:schemeClr val="tx1"/>
                </a:solidFill>
                <a:latin typeface="微软雅黑" panose="020B0503020204020204" pitchFamily="34" charset="-122"/>
                <a:ea typeface="微软雅黑" panose="020B0503020204020204" pitchFamily="34" charset="-122"/>
                <a:cs typeface="+mn-cs"/>
              </a:rPr>
              <a:t>休眠机制</a:t>
            </a:r>
            <a:endParaRPr kumimoji="0" lang="en-US" altLang="zh-CN" sz="1600" b="1" i="0" u="none" strike="noStrike" kern="1200" cap="none" spc="0" normalizeH="0" baseline="0" noProof="1">
              <a:solidFill>
                <a:schemeClr val="tx1"/>
              </a:solidFill>
              <a:latin typeface="微软雅黑" panose="020B0503020204020204" pitchFamily="34" charset="-122"/>
              <a:ea typeface="微软雅黑" panose="020B0503020204020204" pitchFamily="34" charset="-122"/>
              <a:cs typeface="+mn-cs"/>
            </a:endParaRPr>
          </a:p>
          <a:p>
            <a:pPr marL="857250" marR="0" lvl="2" indent="-171450" algn="l" defTabSz="685800" rtl="0" eaLnBrk="1" fontAlgn="auto" latinLnBrk="0" hangingPunct="1">
              <a:lnSpc>
                <a:spcPct val="90000"/>
              </a:lnSpc>
              <a:spcBef>
                <a:spcPts val="375"/>
              </a:spcBef>
              <a:spcAft>
                <a:spcPct val="0"/>
              </a:spcAft>
              <a:buClrTx/>
              <a:buSzTx/>
              <a:buFont typeface="Arial" panose="020B0604020202020204" pitchFamily="34" charset="0"/>
              <a:buChar char="•"/>
            </a:pPr>
            <a:r>
              <a:rPr kumimoji="0" lang="zh-CN" altLang="en-US" sz="1600" b="1" i="0" u="none" strike="noStrike" kern="1200" cap="none" spc="0" normalizeH="0" baseline="0" noProof="1">
                <a:solidFill>
                  <a:schemeClr val="tx1"/>
                </a:solidFill>
                <a:latin typeface="微软雅黑" panose="020B0503020204020204" pitchFamily="34" charset="-122"/>
                <a:ea typeface="微软雅黑" panose="020B0503020204020204" pitchFamily="34" charset="-122"/>
                <a:cs typeface="+mn-cs"/>
              </a:rPr>
              <a:t>系统级电话黑名单功能</a:t>
            </a:r>
            <a:endParaRPr kumimoji="0" lang="en-US" altLang="zh-CN" sz="1600" b="1" i="0" u="none" strike="noStrike" kern="1200" cap="none" spc="0" normalizeH="0" baseline="0" noProof="1">
              <a:solidFill>
                <a:schemeClr val="tx1"/>
              </a:solidFill>
              <a:latin typeface="微软雅黑" panose="020B0503020204020204" pitchFamily="34" charset="-122"/>
              <a:ea typeface="微软雅黑" panose="020B0503020204020204" pitchFamily="34" charset="-122"/>
              <a:cs typeface="+mn-cs"/>
            </a:endParaRPr>
          </a:p>
          <a:p>
            <a:pPr marL="857250" marR="0" lvl="2" indent="-171450" algn="l" defTabSz="685800" rtl="0" eaLnBrk="1" fontAlgn="auto" latinLnBrk="0" hangingPunct="1">
              <a:lnSpc>
                <a:spcPct val="90000"/>
              </a:lnSpc>
              <a:spcBef>
                <a:spcPts val="375"/>
              </a:spcBef>
              <a:spcAft>
                <a:spcPct val="0"/>
              </a:spcAft>
              <a:buClrTx/>
              <a:buSzTx/>
              <a:buFont typeface="Arial" panose="020B0604020202020204" pitchFamily="34" charset="0"/>
              <a:buChar char="•"/>
            </a:pPr>
            <a:r>
              <a:rPr kumimoji="0" lang="zh-CN" altLang="en-US" sz="1600" b="1" i="0" u="none" strike="noStrike" kern="1200" cap="none" spc="0" normalizeH="0" baseline="0" noProof="1">
                <a:solidFill>
                  <a:schemeClr val="tx1"/>
                </a:solidFill>
                <a:latin typeface="微软雅黑" panose="020B0503020204020204" pitchFamily="34" charset="-122"/>
                <a:ea typeface="微软雅黑" panose="020B0503020204020204" pitchFamily="34" charset="-122"/>
                <a:cs typeface="+mn-cs"/>
              </a:rPr>
              <a:t>菜单键快速应用切换</a:t>
            </a:r>
            <a:endParaRPr kumimoji="0" lang="en-US" altLang="zh-CN" sz="1600" b="1" i="0" u="none" strike="noStrike" kern="1200" cap="none" spc="0" normalizeH="0" baseline="0" noProof="1">
              <a:solidFill>
                <a:schemeClr val="tx1"/>
              </a:solidFill>
              <a:latin typeface="微软雅黑" panose="020B0503020204020204" pitchFamily="34" charset="-122"/>
              <a:ea typeface="微软雅黑" panose="020B0503020204020204" pitchFamily="34" charset="-122"/>
              <a:cs typeface="+mn-cs"/>
              <a:sym typeface="Arial" panose="020B0604020202020204" pitchFamily="34" charset="0"/>
            </a:endParaRPr>
          </a:p>
        </p:txBody>
      </p:sp>
      <p:pic>
        <p:nvPicPr>
          <p:cNvPr id="52227" name="图片 4" descr="Nougat.jpg"/>
          <p:cNvPicPr>
            <a:picLocks noChangeAspect="1"/>
          </p:cNvPicPr>
          <p:nvPr/>
        </p:nvPicPr>
        <p:blipFill>
          <a:blip r:embed="rId2"/>
          <a:stretch>
            <a:fillRect/>
          </a:stretch>
        </p:blipFill>
        <p:spPr>
          <a:xfrm>
            <a:off x="7010400" y="0"/>
            <a:ext cx="1524000" cy="1371600"/>
          </a:xfrm>
          <a:prstGeom prst="rect">
            <a:avLst/>
          </a:prstGeom>
          <a:noFill/>
          <a:ln w="9525">
            <a:noFill/>
          </a:ln>
        </p:spPr>
      </p:pic>
      <p:pic>
        <p:nvPicPr>
          <p:cNvPr id="52228" name="图片 5" descr="android7.0.jpg"/>
          <p:cNvPicPr>
            <a:picLocks noChangeAspect="1"/>
          </p:cNvPicPr>
          <p:nvPr/>
        </p:nvPicPr>
        <p:blipFill>
          <a:blip r:embed="rId3"/>
          <a:stretch>
            <a:fillRect/>
          </a:stretch>
        </p:blipFill>
        <p:spPr>
          <a:xfrm>
            <a:off x="4121150" y="2571750"/>
            <a:ext cx="4224338" cy="2092325"/>
          </a:xfrm>
          <a:prstGeom prst="rect">
            <a:avLst/>
          </a:prstGeom>
          <a:noFill/>
          <a:ln w="9525">
            <a:noFill/>
          </a:ln>
        </p:spPr>
      </p:pic>
      <p:pic>
        <p:nvPicPr>
          <p:cNvPr id="52229" name="图片 3" descr="华晟经世"/>
          <p:cNvPicPr>
            <a:picLocks noChangeAspect="1"/>
          </p:cNvPicPr>
          <p:nvPr/>
        </p:nvPicPr>
        <p:blipFill>
          <a:blip r:embed="rId4"/>
          <a:stretch>
            <a:fillRect/>
          </a:stretch>
        </p:blipFill>
        <p:spPr>
          <a:xfrm>
            <a:off x="7177088" y="474663"/>
            <a:ext cx="1439862" cy="334962"/>
          </a:xfrm>
          <a:prstGeom prst="rect">
            <a:avLst/>
          </a:prstGeom>
          <a:noFill/>
          <a:ln w="9525">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Rectangle 2"/>
          <p:cNvSpPr>
            <a:spLocks noGrp="1"/>
          </p:cNvSpPr>
          <p:nvPr>
            <p:ph type="title"/>
          </p:nvPr>
        </p:nvSpPr>
        <p:spPr>
          <a:xfrm>
            <a:off x="0" y="171450"/>
            <a:ext cx="6172200" cy="628650"/>
          </a:xfrm>
        </p:spPr>
        <p:txBody>
          <a:bodyPr wrap="square" lIns="91427" tIns="45713" rIns="91427" bIns="45713" anchor="t" anchorCtr="0"/>
          <a:lstStyle/>
          <a:p>
            <a:r>
              <a:rPr lang="en-US" altLang="zh-CN" dirty="0">
                <a:latin typeface="Arial" panose="020B0604020202020204" pitchFamily="34" charset="0"/>
              </a:rPr>
              <a:t>1.2</a:t>
            </a:r>
            <a:r>
              <a:rPr lang="en-US" altLang="zh-CN" dirty="0">
                <a:latin typeface="楷体_GB2312" pitchFamily="49" charset="-122"/>
              </a:rPr>
              <a:t> </a:t>
            </a:r>
            <a:r>
              <a:rPr lang="en-US" altLang="zh-CN" dirty="0">
                <a:latin typeface="Arial" panose="020B0604020202020204" pitchFamily="34" charset="0"/>
              </a:rPr>
              <a:t>Android</a:t>
            </a:r>
            <a:r>
              <a:rPr lang="zh-CN" altLang="en-US" dirty="0">
                <a:latin typeface="楷体_GB2312" pitchFamily="49" charset="-122"/>
              </a:rPr>
              <a:t>起源</a:t>
            </a:r>
          </a:p>
        </p:txBody>
      </p:sp>
      <p:sp>
        <p:nvSpPr>
          <p:cNvPr id="38914" name="Rectangle 3"/>
          <p:cNvSpPr>
            <a:spLocks noGrp="1"/>
          </p:cNvSpPr>
          <p:nvPr>
            <p:ph idx="1"/>
          </p:nvPr>
        </p:nvSpPr>
        <p:spPr>
          <a:xfrm>
            <a:off x="914400" y="742950"/>
            <a:ext cx="8229600" cy="3886200"/>
          </a:xfrm>
        </p:spPr>
        <p:txBody>
          <a:bodyPr wrap="square" lIns="91427" tIns="45713" rIns="91427" bIns="45713" anchor="t"/>
          <a:lstStyle/>
          <a:p>
            <a:pPr marL="171450" marR="0" indent="-171450" algn="l" defTabSz="685800" rtl="0" eaLnBrk="1" fontAlgn="auto" latinLnBrk="0" hangingPunct="1">
              <a:lnSpc>
                <a:spcPct val="90000"/>
              </a:lnSpc>
              <a:spcBef>
                <a:spcPct val="150000"/>
              </a:spcBef>
              <a:spcAft>
                <a:spcPct val="0"/>
              </a:spcAft>
              <a:buClrTx/>
              <a:buSzTx/>
              <a:buFont typeface="Arial" panose="020B0604020202020204" pitchFamily="34" charset="0"/>
              <a:buChar char="•"/>
            </a:pPr>
            <a:r>
              <a:rPr kumimoji="0" lang="en-US" altLang="zh-CN" sz="2105" b="0" i="0" u="none" strike="noStrike" kern="1200" cap="none" spc="0" normalizeH="0" baseline="0" noProof="1">
                <a:solidFill>
                  <a:schemeClr val="tx1"/>
                </a:solidFill>
                <a:latin typeface="+mn-lt"/>
                <a:ea typeface="+mn-ea"/>
                <a:cs typeface="+mn-cs"/>
              </a:rPr>
              <a:t>1.2.2</a:t>
            </a:r>
            <a:r>
              <a:rPr kumimoji="0" lang="zh-CN" altLang="en-US" sz="2105" b="0" i="0" u="none" strike="noStrike" kern="1200" cap="none" spc="0" normalizeH="0" baseline="0" noProof="1">
                <a:solidFill>
                  <a:schemeClr val="tx1"/>
                </a:solidFill>
                <a:latin typeface="楷体_GB2312" pitchFamily="49" charset="-122"/>
                <a:ea typeface="+mn-ea"/>
                <a:cs typeface="+mn-cs"/>
              </a:rPr>
              <a:t> </a:t>
            </a:r>
            <a:r>
              <a:rPr kumimoji="0" lang="en-US" altLang="zh-CN" sz="2105" b="0" i="0" u="none" strike="noStrike" kern="1200" cap="none" spc="0" normalizeH="0" baseline="0" noProof="1">
                <a:solidFill>
                  <a:schemeClr val="tx1"/>
                </a:solidFill>
                <a:latin typeface="+mn-lt"/>
                <a:ea typeface="+mn-ea"/>
                <a:cs typeface="+mn-cs"/>
              </a:rPr>
              <a:t>Android</a:t>
            </a:r>
            <a:r>
              <a:rPr kumimoji="0" lang="zh-CN" altLang="en-US" sz="2105" b="0" i="0" u="none" strike="noStrike" kern="1200" cap="none" spc="0" normalizeH="0" baseline="0" noProof="1">
                <a:solidFill>
                  <a:schemeClr val="tx1"/>
                </a:solidFill>
                <a:latin typeface="楷体_GB2312" pitchFamily="49" charset="-122"/>
                <a:ea typeface="+mn-ea"/>
                <a:cs typeface="+mn-cs"/>
              </a:rPr>
              <a:t>发展史</a:t>
            </a:r>
            <a:endParaRPr kumimoji="0" lang="en-US" altLang="zh-CN" sz="2400" b="0" i="0" u="none" strike="noStrike" kern="1200" cap="none" spc="0" normalizeH="0" baseline="0" noProof="1">
              <a:solidFill>
                <a:schemeClr val="tx1"/>
              </a:solidFill>
              <a:latin typeface="楷体_GB2312" pitchFamily="49" charset="-122"/>
              <a:ea typeface="+mn-ea"/>
              <a:cs typeface="+mn-cs"/>
            </a:endParaRPr>
          </a:p>
          <a:p>
            <a:pPr marL="514350" marR="0" lvl="1" indent="-325755" algn="l" defTabSz="685800" rtl="0" eaLnBrk="1" fontAlgn="auto" latinLnBrk="0" hangingPunct="1">
              <a:lnSpc>
                <a:spcPct val="90000"/>
              </a:lnSpc>
              <a:spcBef>
                <a:spcPts val="375"/>
              </a:spcBef>
              <a:spcAft>
                <a:spcPct val="0"/>
              </a:spcAft>
              <a:buClrTx/>
              <a:buSzTx/>
              <a:buFont typeface="Arial" panose="020B0604020202020204" pitchFamily="34" charset="0"/>
              <a:buChar char="•"/>
            </a:pPr>
            <a:r>
              <a:rPr kumimoji="0" lang="en-US" altLang="zh-CN" sz="2400" b="0" i="0" u="none" strike="noStrike" kern="1200" cap="none" spc="0" normalizeH="0" baseline="0" noProof="1">
                <a:solidFill>
                  <a:schemeClr val="tx1"/>
                </a:solidFill>
                <a:latin typeface="+mn-lt"/>
                <a:ea typeface="+mn-ea"/>
                <a:cs typeface="+mn-cs"/>
              </a:rPr>
              <a:t>2017</a:t>
            </a:r>
            <a:r>
              <a:rPr kumimoji="0" lang="zh-CN" altLang="en-US" sz="2400" b="0" i="0" u="none" strike="noStrike" kern="1200" cap="none" spc="0" normalizeH="0" baseline="0" noProof="1">
                <a:solidFill>
                  <a:schemeClr val="tx1"/>
                </a:solidFill>
                <a:latin typeface="+mn-lt"/>
                <a:ea typeface="+mn-ea"/>
                <a:cs typeface="+mn-cs"/>
              </a:rPr>
              <a:t>年</a:t>
            </a:r>
            <a:r>
              <a:rPr kumimoji="0" lang="en-US" altLang="zh-CN" sz="2400" b="0" i="0" u="none" strike="noStrike" kern="1200" cap="none" spc="0" normalizeH="0" baseline="0" noProof="1">
                <a:solidFill>
                  <a:schemeClr val="tx1"/>
                </a:solidFill>
                <a:latin typeface="+mn-lt"/>
                <a:ea typeface="+mn-ea"/>
                <a:cs typeface="+mn-cs"/>
              </a:rPr>
              <a:t>8</a:t>
            </a:r>
            <a:r>
              <a:rPr kumimoji="0" lang="zh-CN" altLang="en-US" sz="2400" b="0" i="0" u="none" strike="noStrike" kern="1200" cap="none" spc="0" normalizeH="0" baseline="0" noProof="1">
                <a:solidFill>
                  <a:schemeClr val="tx1"/>
                </a:solidFill>
                <a:latin typeface="+mn-lt"/>
                <a:ea typeface="+mn-ea"/>
                <a:cs typeface="+mn-cs"/>
              </a:rPr>
              <a:t>月</a:t>
            </a:r>
            <a:r>
              <a:rPr kumimoji="0" lang="en-US" altLang="zh-CN" sz="2400" b="0" i="0" u="none" strike="noStrike" kern="1200" cap="none" spc="0" normalizeH="0" baseline="0" noProof="1">
                <a:solidFill>
                  <a:schemeClr val="tx1"/>
                </a:solidFill>
                <a:latin typeface="+mn-lt"/>
                <a:ea typeface="+mn-ea"/>
                <a:cs typeface="+mn-cs"/>
              </a:rPr>
              <a:t>22</a:t>
            </a:r>
            <a:r>
              <a:rPr kumimoji="0" lang="zh-CN" altLang="en-US" sz="2400" b="0" i="0" u="none" strike="noStrike" kern="1200" cap="none" spc="0" normalizeH="0" baseline="0" noProof="1">
                <a:solidFill>
                  <a:schemeClr val="tx1"/>
                </a:solidFill>
                <a:latin typeface="+mn-lt"/>
                <a:ea typeface="+mn-ea"/>
                <a:cs typeface="+mn-cs"/>
              </a:rPr>
              <a:t>日，谷歌正式发布了</a:t>
            </a:r>
            <a:r>
              <a:rPr kumimoji="0" lang="en-US" altLang="zh-CN" sz="2400" b="0" i="0" u="none" strike="noStrike" kern="1200" cap="none" spc="0" normalizeH="0" baseline="0" noProof="1">
                <a:solidFill>
                  <a:schemeClr val="tx1"/>
                </a:solidFill>
                <a:latin typeface="+mn-lt"/>
                <a:ea typeface="+mn-ea"/>
                <a:cs typeface="+mn-cs"/>
              </a:rPr>
              <a:t>Android 8.0</a:t>
            </a:r>
            <a:r>
              <a:rPr kumimoji="0" lang="zh-CN" altLang="en-US" sz="2400" b="0" i="0" u="none" strike="noStrike" kern="1200" cap="none" spc="0" normalizeH="0" baseline="0" noProof="1">
                <a:solidFill>
                  <a:schemeClr val="tx1"/>
                </a:solidFill>
                <a:latin typeface="+mn-lt"/>
                <a:ea typeface="+mn-ea"/>
                <a:cs typeface="+mn-cs"/>
              </a:rPr>
              <a:t>的正式版，其正式名称为：</a:t>
            </a:r>
            <a:r>
              <a:rPr kumimoji="0" lang="en-US" altLang="zh-CN" sz="2400" b="0" i="0" u="none" strike="noStrike" kern="1200" cap="none" spc="0" normalizeH="0" baseline="0" noProof="1">
                <a:solidFill>
                  <a:schemeClr val="tx1"/>
                </a:solidFill>
                <a:latin typeface="+mn-lt"/>
                <a:ea typeface="+mn-ea"/>
                <a:cs typeface="+mn-cs"/>
              </a:rPr>
              <a:t>Android Oreo（</a:t>
            </a:r>
            <a:r>
              <a:rPr kumimoji="0" lang="zh-CN" altLang="en-US" sz="2400" b="0" i="0" u="none" strike="noStrike" kern="1200" cap="none" spc="0" normalizeH="0" baseline="0" noProof="1">
                <a:solidFill>
                  <a:schemeClr val="tx1"/>
                </a:solidFill>
                <a:latin typeface="+mn-lt"/>
                <a:ea typeface="+mn-ea"/>
                <a:cs typeface="+mn-cs"/>
              </a:rPr>
              <a:t>奥利奥）</a:t>
            </a:r>
            <a:endParaRPr kumimoji="0" lang="en-US" altLang="zh-CN" sz="2400" b="0" i="0" u="none" strike="noStrike" kern="1200" cap="none" spc="0" normalizeH="0" baseline="0" noProof="1">
              <a:solidFill>
                <a:schemeClr val="tx1"/>
              </a:solidFill>
              <a:latin typeface="+mn-lt"/>
              <a:ea typeface="+mn-ea"/>
              <a:cs typeface="+mn-cs"/>
            </a:endParaRPr>
          </a:p>
          <a:p>
            <a:pPr marL="857250" marR="0" lvl="2" indent="-171450" algn="l" defTabSz="685800" rtl="0" eaLnBrk="1" fontAlgn="auto" latinLnBrk="0" hangingPunct="1">
              <a:lnSpc>
                <a:spcPct val="90000"/>
              </a:lnSpc>
              <a:spcBef>
                <a:spcPts val="375"/>
              </a:spcBef>
              <a:spcAft>
                <a:spcPct val="0"/>
              </a:spcAft>
              <a:buClrTx/>
              <a:buSzTx/>
              <a:buFont typeface="Arial" panose="020B0604020202020204" pitchFamily="34" charset="0"/>
              <a:buChar char="•"/>
            </a:pPr>
            <a:r>
              <a:rPr kumimoji="0" lang="zh-CN" altLang="en-US" sz="1600" b="1" i="0" u="none" strike="noStrike" kern="1200" cap="none" spc="0" normalizeH="0" baseline="0" noProof="1">
                <a:solidFill>
                  <a:schemeClr val="tx1"/>
                </a:solidFill>
                <a:latin typeface="+mn-lt"/>
                <a:ea typeface="+mn-ea"/>
                <a:cs typeface="+mn-cs"/>
              </a:rPr>
              <a:t>通知中心</a:t>
            </a:r>
            <a:endParaRPr kumimoji="0" lang="en-US" altLang="zh-CN" sz="1600" b="1" i="0" u="none" strike="noStrike" kern="1200" cap="none" spc="0" normalizeH="0" baseline="0" noProof="1">
              <a:solidFill>
                <a:schemeClr val="tx1"/>
              </a:solidFill>
              <a:latin typeface="+mn-lt"/>
              <a:ea typeface="+mn-ea"/>
              <a:cs typeface="+mn-cs"/>
            </a:endParaRPr>
          </a:p>
          <a:p>
            <a:pPr marL="857250" marR="0" lvl="2" indent="-171450" algn="l" defTabSz="685800" rtl="0" eaLnBrk="1" fontAlgn="auto" latinLnBrk="0" hangingPunct="1">
              <a:lnSpc>
                <a:spcPct val="90000"/>
              </a:lnSpc>
              <a:spcBef>
                <a:spcPts val="375"/>
              </a:spcBef>
              <a:spcAft>
                <a:spcPct val="0"/>
              </a:spcAft>
              <a:buClrTx/>
              <a:buSzTx/>
              <a:buFont typeface="Arial" panose="020B0604020202020204" pitchFamily="34" charset="0"/>
              <a:buChar char="•"/>
            </a:pPr>
            <a:r>
              <a:rPr kumimoji="0" lang="zh-CN" altLang="en-US" sz="1600" b="1" i="0" u="none" strike="noStrike" kern="1200" cap="none" spc="0" normalizeH="0" baseline="0" noProof="1">
                <a:solidFill>
                  <a:schemeClr val="tx1"/>
                </a:solidFill>
                <a:latin typeface="+mn-lt"/>
                <a:ea typeface="+mn-ea"/>
                <a:cs typeface="+mn-cs"/>
              </a:rPr>
              <a:t>设置菜单</a:t>
            </a:r>
            <a:endParaRPr kumimoji="0" lang="en-US" altLang="zh-CN" sz="1600" b="1" i="0" u="none" strike="noStrike" kern="1200" cap="none" spc="0" normalizeH="0" baseline="0" noProof="1">
              <a:solidFill>
                <a:schemeClr val="tx1"/>
              </a:solidFill>
              <a:latin typeface="+mn-lt"/>
              <a:ea typeface="+mn-ea"/>
              <a:cs typeface="+mn-cs"/>
            </a:endParaRPr>
          </a:p>
          <a:p>
            <a:pPr marL="857250" marR="0" lvl="2" indent="-171450" algn="l" defTabSz="685800" rtl="0" eaLnBrk="1" fontAlgn="auto" latinLnBrk="0" hangingPunct="1">
              <a:lnSpc>
                <a:spcPct val="90000"/>
              </a:lnSpc>
              <a:spcBef>
                <a:spcPts val="375"/>
              </a:spcBef>
              <a:spcAft>
                <a:spcPct val="0"/>
              </a:spcAft>
              <a:buClrTx/>
              <a:buSzTx/>
              <a:buFont typeface="Arial" panose="020B0604020202020204" pitchFamily="34" charset="0"/>
              <a:buChar char="•"/>
            </a:pPr>
            <a:r>
              <a:rPr kumimoji="0" lang="en-US" altLang="zh-CN" sz="1600" b="1" i="0" u="none" strike="noStrike" kern="1200" cap="none" spc="0" normalizeH="0" baseline="0" noProof="1">
                <a:solidFill>
                  <a:schemeClr val="tx1"/>
                </a:solidFill>
                <a:latin typeface="+mn-lt"/>
                <a:ea typeface="+mn-ea"/>
                <a:cs typeface="+mn-cs"/>
              </a:rPr>
              <a:t>PinnedShortcuts</a:t>
            </a:r>
          </a:p>
          <a:p>
            <a:pPr marL="857250" marR="0" lvl="2" indent="-171450" algn="l" defTabSz="685800" rtl="0" eaLnBrk="1" fontAlgn="auto" latinLnBrk="0" hangingPunct="1">
              <a:lnSpc>
                <a:spcPct val="90000"/>
              </a:lnSpc>
              <a:spcBef>
                <a:spcPts val="375"/>
              </a:spcBef>
              <a:spcAft>
                <a:spcPct val="0"/>
              </a:spcAft>
              <a:buClrTx/>
              <a:buSzTx/>
              <a:buFont typeface="Arial" panose="020B0604020202020204" pitchFamily="34" charset="0"/>
              <a:buChar char="•"/>
            </a:pPr>
            <a:r>
              <a:rPr kumimoji="0" lang="zh-CN" altLang="en-US" sz="1600" b="1" i="0" u="none" strike="noStrike" kern="1200" cap="none" spc="0" normalizeH="0" baseline="0" noProof="1">
                <a:solidFill>
                  <a:schemeClr val="tx1"/>
                </a:solidFill>
                <a:latin typeface="+mn-lt"/>
                <a:ea typeface="+mn-ea"/>
                <a:cs typeface="+mn-cs"/>
              </a:rPr>
              <a:t>图标形状</a:t>
            </a:r>
            <a:endParaRPr kumimoji="0" lang="en-US" altLang="zh-CN" sz="1600" b="1" i="0" u="none" strike="noStrike" kern="1200" cap="none" spc="0" normalizeH="0" baseline="0" noProof="1">
              <a:solidFill>
                <a:schemeClr val="tx1"/>
              </a:solidFill>
              <a:latin typeface="+mn-lt"/>
              <a:ea typeface="+mn-ea"/>
              <a:cs typeface="+mn-cs"/>
            </a:endParaRPr>
          </a:p>
          <a:p>
            <a:pPr marL="857250" marR="0" lvl="2" indent="-171450" algn="l" defTabSz="685800" rtl="0" eaLnBrk="1" fontAlgn="auto" latinLnBrk="0" hangingPunct="1">
              <a:lnSpc>
                <a:spcPct val="90000"/>
              </a:lnSpc>
              <a:spcBef>
                <a:spcPts val="375"/>
              </a:spcBef>
              <a:spcAft>
                <a:spcPct val="0"/>
              </a:spcAft>
              <a:buClrTx/>
              <a:buSzTx/>
              <a:buFont typeface="Arial" panose="020B0604020202020204" pitchFamily="34" charset="0"/>
              <a:buChar char="•"/>
            </a:pPr>
            <a:r>
              <a:rPr kumimoji="0" lang="zh-CN" altLang="en-US" sz="1600" b="1" i="0" u="none" strike="noStrike" kern="1200" cap="none" spc="0" normalizeH="0" baseline="0" noProof="1">
                <a:solidFill>
                  <a:schemeClr val="tx1"/>
                </a:solidFill>
                <a:latin typeface="+mn-lt"/>
                <a:ea typeface="+mn-ea"/>
                <a:cs typeface="+mn-cs"/>
              </a:rPr>
              <a:t>后台限制</a:t>
            </a:r>
            <a:endParaRPr kumimoji="0" lang="en-US" altLang="zh-CN" sz="1600" b="1" i="0" u="none" strike="noStrike" kern="1200" cap="none" spc="0" normalizeH="0" baseline="0" noProof="1">
              <a:solidFill>
                <a:schemeClr val="tx1"/>
              </a:solidFill>
              <a:latin typeface="+mn-lt"/>
              <a:ea typeface="+mn-ea"/>
              <a:cs typeface="+mn-cs"/>
            </a:endParaRPr>
          </a:p>
          <a:p>
            <a:pPr marL="857250" marR="0" lvl="2" indent="-171450" algn="l" defTabSz="685800" rtl="0" eaLnBrk="1" fontAlgn="auto" latinLnBrk="0" hangingPunct="1">
              <a:lnSpc>
                <a:spcPct val="90000"/>
              </a:lnSpc>
              <a:spcBef>
                <a:spcPts val="375"/>
              </a:spcBef>
              <a:spcAft>
                <a:spcPct val="0"/>
              </a:spcAft>
              <a:buClrTx/>
              <a:buSzTx/>
              <a:buFont typeface="Arial" panose="020B0604020202020204" pitchFamily="34" charset="0"/>
              <a:buChar char="•"/>
            </a:pPr>
            <a:r>
              <a:rPr kumimoji="0" lang="zh-CN" altLang="en-US" sz="1600" b="1" i="0" u="none" strike="noStrike" kern="1200" cap="none" spc="0" normalizeH="0" baseline="0" noProof="1">
                <a:solidFill>
                  <a:schemeClr val="tx1"/>
                </a:solidFill>
                <a:latin typeface="微软雅黑" panose="020B0503020204020204" pitchFamily="34" charset="-122"/>
                <a:ea typeface="微软雅黑" panose="020B0503020204020204" pitchFamily="34" charset="-122"/>
                <a:cs typeface="+mn-cs"/>
              </a:rPr>
              <a:t>安装限制</a:t>
            </a:r>
            <a:endParaRPr kumimoji="0" lang="en-US" altLang="zh-CN" sz="1600" b="1" i="0" u="none" strike="noStrike" kern="1200" cap="none" spc="0" normalizeH="0" baseline="0" noProof="1">
              <a:solidFill>
                <a:schemeClr val="tx1"/>
              </a:solidFill>
              <a:latin typeface="微软雅黑" panose="020B0503020204020204" pitchFamily="34" charset="-122"/>
              <a:ea typeface="微软雅黑" panose="020B0503020204020204" pitchFamily="34" charset="-122"/>
              <a:cs typeface="+mn-cs"/>
            </a:endParaRPr>
          </a:p>
          <a:p>
            <a:pPr marL="857250" marR="0" lvl="2" indent="-171450" algn="l" defTabSz="685800" rtl="0" eaLnBrk="1" fontAlgn="auto" latinLnBrk="0" hangingPunct="1">
              <a:lnSpc>
                <a:spcPct val="90000"/>
              </a:lnSpc>
              <a:spcBef>
                <a:spcPts val="375"/>
              </a:spcBef>
              <a:spcAft>
                <a:spcPct val="0"/>
              </a:spcAft>
              <a:buClrTx/>
              <a:buSzTx/>
              <a:buFont typeface="Arial" panose="020B0604020202020204" pitchFamily="34" charset="0"/>
              <a:buChar char="•"/>
            </a:pPr>
            <a:r>
              <a:rPr kumimoji="0" lang="en-US" altLang="zh-CN" sz="1600" b="1" i="0" u="none" strike="noStrike" kern="1200" cap="none" spc="0" normalizeH="0" baseline="0" noProof="1">
                <a:solidFill>
                  <a:schemeClr val="tx1"/>
                </a:solidFill>
                <a:latin typeface="微软雅黑" panose="020B0503020204020204" pitchFamily="34" charset="-122"/>
                <a:ea typeface="微软雅黑" panose="020B0503020204020204" pitchFamily="34" charset="-122"/>
                <a:cs typeface="+mn-cs"/>
              </a:rPr>
              <a:t>…</a:t>
            </a:r>
          </a:p>
        </p:txBody>
      </p:sp>
      <p:pic>
        <p:nvPicPr>
          <p:cNvPr id="53251" name="图片 4" descr="oreo1.jpg"/>
          <p:cNvPicPr>
            <a:picLocks noChangeAspect="1"/>
          </p:cNvPicPr>
          <p:nvPr/>
        </p:nvPicPr>
        <p:blipFill>
          <a:blip r:embed="rId2"/>
          <a:stretch>
            <a:fillRect/>
          </a:stretch>
        </p:blipFill>
        <p:spPr>
          <a:xfrm>
            <a:off x="4413250" y="42863"/>
            <a:ext cx="2020888" cy="1011237"/>
          </a:xfrm>
          <a:prstGeom prst="rect">
            <a:avLst/>
          </a:prstGeom>
          <a:noFill/>
          <a:ln w="9525">
            <a:noFill/>
          </a:ln>
        </p:spPr>
      </p:pic>
      <p:pic>
        <p:nvPicPr>
          <p:cNvPr id="53252" name="图片 5" descr="oreo.jpg"/>
          <p:cNvPicPr>
            <a:picLocks noChangeAspect="1"/>
          </p:cNvPicPr>
          <p:nvPr/>
        </p:nvPicPr>
        <p:blipFill>
          <a:blip r:embed="rId3"/>
          <a:stretch>
            <a:fillRect/>
          </a:stretch>
        </p:blipFill>
        <p:spPr>
          <a:xfrm>
            <a:off x="4876800" y="2228850"/>
            <a:ext cx="3810000" cy="2552700"/>
          </a:xfrm>
          <a:prstGeom prst="rect">
            <a:avLst/>
          </a:prstGeom>
          <a:noFill/>
          <a:ln w="9525">
            <a:noFill/>
          </a:ln>
        </p:spPr>
      </p:pic>
      <p:pic>
        <p:nvPicPr>
          <p:cNvPr id="53253" name="图片 3" descr="华晟经世"/>
          <p:cNvPicPr>
            <a:picLocks noChangeAspect="1"/>
          </p:cNvPicPr>
          <p:nvPr/>
        </p:nvPicPr>
        <p:blipFill>
          <a:blip r:embed="rId4"/>
          <a:stretch>
            <a:fillRect/>
          </a:stretch>
        </p:blipFill>
        <p:spPr>
          <a:xfrm>
            <a:off x="7177088" y="474663"/>
            <a:ext cx="1439862" cy="334962"/>
          </a:xfrm>
          <a:prstGeom prst="rect">
            <a:avLst/>
          </a:prstGeom>
          <a:noFill/>
          <a:ln w="9525">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2"/>
          <p:cNvSpPr>
            <a:spLocks noGrp="1"/>
          </p:cNvSpPr>
          <p:nvPr>
            <p:ph type="title"/>
          </p:nvPr>
        </p:nvSpPr>
        <p:spPr>
          <a:xfrm>
            <a:off x="0" y="171450"/>
            <a:ext cx="5029200" cy="514350"/>
          </a:xfrm>
        </p:spPr>
        <p:txBody>
          <a:bodyPr wrap="square" lIns="91427" tIns="45713" rIns="91427" bIns="45713" anchor="t" anchorCtr="0"/>
          <a:lstStyle/>
          <a:p>
            <a:r>
              <a:rPr lang="en-US" altLang="zh-CN" dirty="0">
                <a:latin typeface="Arial" panose="020B0604020202020204" pitchFamily="34" charset="0"/>
              </a:rPr>
              <a:t>1.3</a:t>
            </a:r>
            <a:r>
              <a:rPr lang="zh-CN" altLang="en-US" dirty="0">
                <a:latin typeface="楷体_GB2312" pitchFamily="49" charset="-122"/>
              </a:rPr>
              <a:t> </a:t>
            </a:r>
            <a:r>
              <a:rPr lang="en-US" altLang="zh-CN" dirty="0">
                <a:latin typeface="Arial" panose="020B0604020202020204" pitchFamily="34" charset="0"/>
              </a:rPr>
              <a:t>Android</a:t>
            </a:r>
            <a:r>
              <a:rPr lang="zh-CN" altLang="en-US" dirty="0">
                <a:latin typeface="楷体_GB2312" pitchFamily="49" charset="-122"/>
              </a:rPr>
              <a:t>特征</a:t>
            </a:r>
          </a:p>
        </p:txBody>
      </p:sp>
      <p:sp>
        <p:nvSpPr>
          <p:cNvPr id="54274" name="Rectangle 3"/>
          <p:cNvSpPr>
            <a:spLocks noGrp="1"/>
          </p:cNvSpPr>
          <p:nvPr>
            <p:ph type="body"/>
          </p:nvPr>
        </p:nvSpPr>
        <p:spPr>
          <a:xfrm>
            <a:off x="0" y="857250"/>
            <a:ext cx="8229600" cy="3771900"/>
          </a:xfrm>
          <a:noFill/>
          <a:ln>
            <a:noFill/>
          </a:ln>
        </p:spPr>
        <p:txBody>
          <a:bodyPr wrap="square" lIns="91427" tIns="45713" rIns="91427" bIns="45713" anchor="t" anchorCtr="0"/>
          <a:lstStyle/>
          <a:p>
            <a:pPr lvl="1" indent="-325120"/>
            <a:r>
              <a:rPr lang="zh-CN" altLang="en-US" sz="2400" dirty="0"/>
              <a:t>在内存和进程管理方面，</a:t>
            </a:r>
            <a:r>
              <a:rPr lang="en-US" altLang="zh-CN" sz="2400" dirty="0"/>
              <a:t>Android</a:t>
            </a:r>
            <a:r>
              <a:rPr lang="zh-CN" altLang="en-US" sz="2400" dirty="0"/>
              <a:t>具有自己的运行时和虚拟机。</a:t>
            </a:r>
            <a:endParaRPr lang="en-US" altLang="zh-CN" sz="2400" dirty="0"/>
          </a:p>
          <a:p>
            <a:pPr lvl="2"/>
            <a:r>
              <a:rPr lang="en-US" altLang="zh-CN" sz="2000" dirty="0"/>
              <a:t>Android</a:t>
            </a:r>
            <a:r>
              <a:rPr lang="zh-CN" altLang="en-US" sz="2000" dirty="0"/>
              <a:t>为了保证高优先级进程运行和正在与用户交互进程的响应速度，允许停止或终止正在运行的低优先级进程，以释放被占用的系统资源</a:t>
            </a:r>
            <a:endParaRPr lang="en-US" altLang="zh-CN" sz="2000" dirty="0"/>
          </a:p>
          <a:p>
            <a:pPr lvl="2"/>
            <a:r>
              <a:rPr lang="en-US" altLang="zh-CN" sz="2000" dirty="0"/>
              <a:t>Android</a:t>
            </a:r>
            <a:r>
              <a:rPr lang="zh-CN" altLang="en-US" sz="2000" dirty="0"/>
              <a:t>进程的优先级并不是固定的，而是根据进程是否在前台或是否与用户交互而不断变化的</a:t>
            </a:r>
            <a:endParaRPr lang="en-US" altLang="zh-CN" sz="2000" dirty="0"/>
          </a:p>
          <a:p>
            <a:pPr lvl="2"/>
            <a:r>
              <a:rPr lang="en-US" altLang="zh-CN" sz="2000" dirty="0"/>
              <a:t>Android</a:t>
            </a:r>
            <a:r>
              <a:rPr lang="zh-CN" altLang="en-US" sz="2000" dirty="0"/>
              <a:t>为组件定义了生命周期，并统一进行管理和控制</a:t>
            </a:r>
          </a:p>
        </p:txBody>
      </p:sp>
      <p:pic>
        <p:nvPicPr>
          <p:cNvPr id="54275" name="图片 3" descr="华晟经世"/>
          <p:cNvPicPr>
            <a:picLocks noChangeAspect="1"/>
          </p:cNvPicPr>
          <p:nvPr/>
        </p:nvPicPr>
        <p:blipFill>
          <a:blip r:embed="rId2"/>
          <a:stretch>
            <a:fillRect/>
          </a:stretch>
        </p:blipFill>
        <p:spPr>
          <a:xfrm>
            <a:off x="7177088" y="474663"/>
            <a:ext cx="1439862" cy="334962"/>
          </a:xfrm>
          <a:prstGeom prst="rect">
            <a:avLst/>
          </a:prstGeom>
          <a:noFill/>
          <a:ln w="9525">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Rectangle 2"/>
          <p:cNvSpPr>
            <a:spLocks noGrp="1"/>
          </p:cNvSpPr>
          <p:nvPr>
            <p:ph type="title"/>
          </p:nvPr>
        </p:nvSpPr>
        <p:spPr>
          <a:xfrm>
            <a:off x="0" y="171450"/>
            <a:ext cx="5029200" cy="514350"/>
          </a:xfrm>
        </p:spPr>
        <p:txBody>
          <a:bodyPr wrap="square" lIns="91427" tIns="45713" rIns="91427" bIns="45713" anchor="t" anchorCtr="0"/>
          <a:lstStyle/>
          <a:p>
            <a:r>
              <a:rPr lang="en-US" altLang="zh-CN" dirty="0">
                <a:latin typeface="Arial" panose="020B0604020202020204" pitchFamily="34" charset="0"/>
              </a:rPr>
              <a:t>1.3</a:t>
            </a:r>
            <a:r>
              <a:rPr lang="zh-CN" altLang="en-US" dirty="0">
                <a:latin typeface="楷体_GB2312" pitchFamily="49" charset="-122"/>
              </a:rPr>
              <a:t> </a:t>
            </a:r>
            <a:r>
              <a:rPr lang="en-US" altLang="zh-CN" dirty="0">
                <a:latin typeface="Arial" panose="020B0604020202020204" pitchFamily="34" charset="0"/>
              </a:rPr>
              <a:t>Android</a:t>
            </a:r>
            <a:r>
              <a:rPr lang="zh-CN" altLang="en-US" dirty="0">
                <a:latin typeface="楷体_GB2312" pitchFamily="49" charset="-122"/>
              </a:rPr>
              <a:t>特征</a:t>
            </a:r>
          </a:p>
        </p:txBody>
      </p:sp>
      <p:sp>
        <p:nvSpPr>
          <p:cNvPr id="55298" name="Rectangle 3"/>
          <p:cNvSpPr>
            <a:spLocks noGrp="1"/>
          </p:cNvSpPr>
          <p:nvPr>
            <p:ph type="body"/>
          </p:nvPr>
        </p:nvSpPr>
        <p:spPr>
          <a:xfrm>
            <a:off x="0" y="857250"/>
            <a:ext cx="8229600" cy="3771900"/>
          </a:xfrm>
          <a:noFill/>
          <a:ln>
            <a:noFill/>
          </a:ln>
        </p:spPr>
        <p:txBody>
          <a:bodyPr wrap="square" lIns="91427" tIns="45713" rIns="91427" bIns="45713" anchor="t" anchorCtr="0"/>
          <a:lstStyle/>
          <a:p>
            <a:pPr lvl="1" indent="-325120"/>
            <a:r>
              <a:rPr lang="zh-CN" altLang="en-US" sz="2400" dirty="0"/>
              <a:t>在界面设计上，提供了丰富的界面控件</a:t>
            </a:r>
            <a:endParaRPr lang="en-US" altLang="zh-CN" sz="2400" dirty="0"/>
          </a:p>
          <a:p>
            <a:pPr lvl="2"/>
            <a:r>
              <a:rPr lang="zh-CN" altLang="en-US" sz="1900" dirty="0"/>
              <a:t>加快了用户界面的开发速度，保证了</a:t>
            </a:r>
            <a:r>
              <a:rPr lang="en-US" altLang="zh-CN" sz="1900" dirty="0"/>
              <a:t>Android</a:t>
            </a:r>
            <a:r>
              <a:rPr lang="zh-CN" altLang="en-US" sz="1900" dirty="0"/>
              <a:t>平台上的程序界面的一致性</a:t>
            </a:r>
            <a:endParaRPr lang="en-US" altLang="zh-CN" sz="1900" dirty="0"/>
          </a:p>
          <a:p>
            <a:pPr lvl="2"/>
            <a:r>
              <a:rPr lang="en-US" altLang="zh-CN" sz="1900" dirty="0"/>
              <a:t>Android</a:t>
            </a:r>
            <a:r>
              <a:rPr lang="zh-CN" altLang="en-US" sz="1900" dirty="0"/>
              <a:t>将界面设计与程序逻辑分离，使用</a:t>
            </a:r>
            <a:r>
              <a:rPr lang="en-US" altLang="zh-CN" sz="1900" dirty="0"/>
              <a:t>XML</a:t>
            </a:r>
            <a:r>
              <a:rPr lang="zh-CN" altLang="en-US" sz="1900" dirty="0"/>
              <a:t>文件对界面布局进行描述，有利于界面的修改和维护</a:t>
            </a:r>
            <a:endParaRPr lang="en-US" altLang="zh-CN" sz="1900" dirty="0"/>
          </a:p>
          <a:p>
            <a:pPr lvl="1" indent="-325120"/>
            <a:r>
              <a:rPr lang="en-US" altLang="zh-CN" sz="1900" dirty="0"/>
              <a:t>Android</a:t>
            </a:r>
            <a:r>
              <a:rPr lang="zh-CN" altLang="en-US" sz="1900" dirty="0"/>
              <a:t>提供轻量级的进程间通讯机制</a:t>
            </a:r>
            <a:r>
              <a:rPr lang="en-US" altLang="zh-CN" sz="1900" dirty="0"/>
              <a:t>Intent</a:t>
            </a:r>
            <a:r>
              <a:rPr lang="zh-CN" altLang="en-US" sz="1900" dirty="0"/>
              <a:t>，使用跨进程组件通信和发送系统级广播成为可能</a:t>
            </a:r>
            <a:endParaRPr lang="en-US" altLang="zh-CN" sz="1900" dirty="0"/>
          </a:p>
          <a:p>
            <a:pPr lvl="1" indent="-325120"/>
            <a:r>
              <a:rPr lang="en-US" altLang="zh-CN" sz="1900" dirty="0"/>
              <a:t>Android</a:t>
            </a:r>
            <a:r>
              <a:rPr lang="zh-CN" altLang="en-US" sz="1900" dirty="0"/>
              <a:t>提供了</a:t>
            </a:r>
            <a:r>
              <a:rPr lang="en-US" altLang="zh-CN" sz="1900" dirty="0"/>
              <a:t>Service</a:t>
            </a:r>
            <a:r>
              <a:rPr lang="zh-CN" altLang="en-US" sz="1900" dirty="0"/>
              <a:t>作为无用户界面、长时间后台运行的组件</a:t>
            </a:r>
            <a:endParaRPr lang="en-US" altLang="zh-CN" sz="1900" dirty="0"/>
          </a:p>
          <a:p>
            <a:pPr lvl="2"/>
            <a:r>
              <a:rPr lang="en-US" altLang="zh-CN" sz="1900" dirty="0"/>
              <a:t>Service</a:t>
            </a:r>
            <a:r>
              <a:rPr lang="zh-CN" altLang="en-US" sz="1900" dirty="0"/>
              <a:t>无需用户干预，可以长时间、稳定的运行，可为应用程序提供特定的后台功能</a:t>
            </a:r>
          </a:p>
          <a:p>
            <a:pPr lvl="1" indent="-325120"/>
            <a:endParaRPr lang="zh-CN" altLang="en-US" sz="2400" dirty="0"/>
          </a:p>
        </p:txBody>
      </p:sp>
      <p:pic>
        <p:nvPicPr>
          <p:cNvPr id="55299" name="图片 3" descr="华晟经世"/>
          <p:cNvPicPr>
            <a:picLocks noChangeAspect="1"/>
          </p:cNvPicPr>
          <p:nvPr/>
        </p:nvPicPr>
        <p:blipFill>
          <a:blip r:embed="rId2"/>
          <a:stretch>
            <a:fillRect/>
          </a:stretch>
        </p:blipFill>
        <p:spPr>
          <a:xfrm>
            <a:off x="7177088" y="474663"/>
            <a:ext cx="1439862" cy="334962"/>
          </a:xfrm>
          <a:prstGeom prst="rect">
            <a:avLst/>
          </a:prstGeom>
          <a:noFill/>
          <a:ln w="9525">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2"/>
          <p:cNvSpPr>
            <a:spLocks noGrp="1"/>
          </p:cNvSpPr>
          <p:nvPr>
            <p:ph type="title"/>
          </p:nvPr>
        </p:nvSpPr>
        <p:spPr>
          <a:xfrm>
            <a:off x="0" y="171450"/>
            <a:ext cx="5029200" cy="514350"/>
          </a:xfrm>
        </p:spPr>
        <p:txBody>
          <a:bodyPr wrap="square" lIns="91427" tIns="45713" rIns="91427" bIns="45713" anchor="t" anchorCtr="0"/>
          <a:lstStyle/>
          <a:p>
            <a:r>
              <a:rPr lang="en-US" altLang="zh-CN" dirty="0">
                <a:latin typeface="Arial" panose="020B0604020202020204" pitchFamily="34" charset="0"/>
              </a:rPr>
              <a:t>1.3</a:t>
            </a:r>
            <a:r>
              <a:rPr lang="zh-CN" altLang="en-US" dirty="0">
                <a:latin typeface="楷体_GB2312" pitchFamily="49" charset="-122"/>
              </a:rPr>
              <a:t> </a:t>
            </a:r>
            <a:r>
              <a:rPr lang="en-US" altLang="zh-CN" dirty="0">
                <a:latin typeface="Arial" panose="020B0604020202020204" pitchFamily="34" charset="0"/>
              </a:rPr>
              <a:t>Android</a:t>
            </a:r>
            <a:r>
              <a:rPr lang="zh-CN" altLang="en-US" dirty="0">
                <a:latin typeface="楷体_GB2312" pitchFamily="49" charset="-122"/>
              </a:rPr>
              <a:t>特征</a:t>
            </a:r>
          </a:p>
        </p:txBody>
      </p:sp>
      <p:sp>
        <p:nvSpPr>
          <p:cNvPr id="56322" name="Rectangle 3"/>
          <p:cNvSpPr>
            <a:spLocks noGrp="1"/>
          </p:cNvSpPr>
          <p:nvPr>
            <p:ph type="body"/>
          </p:nvPr>
        </p:nvSpPr>
        <p:spPr>
          <a:xfrm>
            <a:off x="0" y="857250"/>
            <a:ext cx="8229600" cy="3771900"/>
          </a:xfrm>
          <a:noFill/>
          <a:ln>
            <a:noFill/>
          </a:ln>
        </p:spPr>
        <p:txBody>
          <a:bodyPr wrap="square" lIns="91427" tIns="45713" rIns="91427" bIns="45713" anchor="t" anchorCtr="0"/>
          <a:lstStyle/>
          <a:p>
            <a:pPr lvl="1" indent="-325120"/>
            <a:r>
              <a:rPr lang="en-US" altLang="zh-CN" sz="2400" dirty="0"/>
              <a:t>Android</a:t>
            </a:r>
            <a:r>
              <a:rPr lang="zh-CN" altLang="en-US" sz="2400" dirty="0"/>
              <a:t>支持高效、快速的数据存储方式：</a:t>
            </a:r>
            <a:endParaRPr lang="en-US" altLang="zh-CN" sz="2400" dirty="0"/>
          </a:p>
          <a:p>
            <a:pPr lvl="2"/>
            <a:r>
              <a:rPr lang="en-US" altLang="zh-CN" sz="2000" dirty="0"/>
              <a:t>SharedPreferences</a:t>
            </a:r>
            <a:r>
              <a:rPr lang="zh-CN" altLang="en-US" sz="2000" dirty="0"/>
              <a:t>、</a:t>
            </a:r>
            <a:endParaRPr lang="en-US" altLang="zh-CN" sz="2000" dirty="0"/>
          </a:p>
          <a:p>
            <a:pPr lvl="2"/>
            <a:r>
              <a:rPr lang="zh-CN" altLang="en-US" sz="2000" dirty="0"/>
              <a:t>文件存储</a:t>
            </a:r>
            <a:endParaRPr lang="en-US" altLang="zh-CN" sz="2000" dirty="0"/>
          </a:p>
          <a:p>
            <a:pPr lvl="2"/>
            <a:r>
              <a:rPr lang="zh-CN" altLang="en-US" sz="2000" dirty="0"/>
              <a:t>轻量级关系数据库</a:t>
            </a:r>
            <a:r>
              <a:rPr lang="en-US" altLang="zh-CN" sz="2000" dirty="0"/>
              <a:t>SQLite</a:t>
            </a:r>
          </a:p>
          <a:p>
            <a:pPr lvl="2"/>
            <a:endParaRPr lang="en-US" altLang="zh-CN" sz="2000" dirty="0"/>
          </a:p>
          <a:p>
            <a:pPr lvl="1" indent="-325120"/>
            <a:r>
              <a:rPr lang="zh-CN" altLang="en-US" sz="2400" dirty="0"/>
              <a:t>为了便于跨进程共享数据，</a:t>
            </a:r>
            <a:r>
              <a:rPr lang="en-US" altLang="zh-CN" sz="2400" dirty="0"/>
              <a:t>Android</a:t>
            </a:r>
            <a:r>
              <a:rPr lang="zh-CN" altLang="en-US" sz="2400" dirty="0"/>
              <a:t>提供了通用的共享数据接口</a:t>
            </a:r>
            <a:r>
              <a:rPr lang="en-US" altLang="zh-CN" sz="2400" dirty="0"/>
              <a:t>ContentProvider</a:t>
            </a:r>
          </a:p>
          <a:p>
            <a:pPr lvl="2"/>
            <a:r>
              <a:rPr lang="zh-CN" altLang="en-US" sz="2000" dirty="0"/>
              <a:t>可以无需了解数据源、路径的情况下，对共享数据进行查询、添加、删除和更新等操作</a:t>
            </a:r>
          </a:p>
          <a:p>
            <a:pPr lvl="2">
              <a:lnSpc>
                <a:spcPct val="150000"/>
              </a:lnSpc>
              <a:buNone/>
            </a:pPr>
            <a:endParaRPr lang="zh-CN" altLang="en-US" sz="2400" dirty="0"/>
          </a:p>
        </p:txBody>
      </p:sp>
      <p:pic>
        <p:nvPicPr>
          <p:cNvPr id="56323" name="图片 3" descr="华晟经世"/>
          <p:cNvPicPr>
            <a:picLocks noChangeAspect="1"/>
          </p:cNvPicPr>
          <p:nvPr/>
        </p:nvPicPr>
        <p:blipFill>
          <a:blip r:embed="rId3"/>
          <a:stretch>
            <a:fillRect/>
          </a:stretch>
        </p:blipFill>
        <p:spPr>
          <a:xfrm>
            <a:off x="7177088" y="474663"/>
            <a:ext cx="1439862" cy="334962"/>
          </a:xfrm>
          <a:prstGeom prst="rect">
            <a:avLst/>
          </a:prstGeom>
          <a:noFill/>
          <a:ln w="9525">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2"/>
          <p:cNvSpPr>
            <a:spLocks noGrp="1"/>
          </p:cNvSpPr>
          <p:nvPr>
            <p:ph type="title"/>
          </p:nvPr>
        </p:nvSpPr>
        <p:spPr>
          <a:xfrm>
            <a:off x="0" y="171450"/>
            <a:ext cx="5029200" cy="514350"/>
          </a:xfrm>
        </p:spPr>
        <p:txBody>
          <a:bodyPr wrap="square" lIns="91427" tIns="45713" rIns="91427" bIns="45713" anchor="t" anchorCtr="0"/>
          <a:lstStyle/>
          <a:p>
            <a:r>
              <a:rPr lang="en-US" altLang="zh-CN" dirty="0">
                <a:latin typeface="Arial" panose="020B0604020202020204" pitchFamily="34" charset="0"/>
              </a:rPr>
              <a:t>1.3</a:t>
            </a:r>
            <a:r>
              <a:rPr lang="zh-CN" altLang="en-US" dirty="0">
                <a:latin typeface="楷体_GB2312" pitchFamily="49" charset="-122"/>
              </a:rPr>
              <a:t> </a:t>
            </a:r>
            <a:r>
              <a:rPr lang="en-US" altLang="zh-CN" dirty="0">
                <a:latin typeface="Arial" panose="020B0604020202020204" pitchFamily="34" charset="0"/>
              </a:rPr>
              <a:t>Android</a:t>
            </a:r>
            <a:r>
              <a:rPr lang="zh-CN" altLang="en-US" dirty="0">
                <a:latin typeface="楷体_GB2312" pitchFamily="49" charset="-122"/>
              </a:rPr>
              <a:t>特征</a:t>
            </a:r>
          </a:p>
        </p:txBody>
      </p:sp>
      <p:sp>
        <p:nvSpPr>
          <p:cNvPr id="58370" name="Rectangle 3"/>
          <p:cNvSpPr>
            <a:spLocks noGrp="1"/>
          </p:cNvSpPr>
          <p:nvPr>
            <p:ph type="body"/>
          </p:nvPr>
        </p:nvSpPr>
        <p:spPr>
          <a:xfrm>
            <a:off x="0" y="857250"/>
            <a:ext cx="8229600" cy="3771900"/>
          </a:xfrm>
          <a:noFill/>
          <a:ln>
            <a:noFill/>
          </a:ln>
        </p:spPr>
        <p:txBody>
          <a:bodyPr wrap="square" lIns="91427" tIns="45713" rIns="91427" bIns="45713" anchor="t" anchorCtr="0"/>
          <a:lstStyle/>
          <a:p>
            <a:pPr lvl="1" indent="-325120"/>
            <a:r>
              <a:rPr lang="en-US" altLang="zh-CN" sz="2400" dirty="0"/>
              <a:t>Android</a:t>
            </a:r>
            <a:r>
              <a:rPr lang="zh-CN" altLang="en-US" sz="2400" dirty="0"/>
              <a:t>支持位置服务和地图应用</a:t>
            </a:r>
            <a:endParaRPr lang="en-US" altLang="zh-CN" sz="2400" dirty="0"/>
          </a:p>
          <a:p>
            <a:pPr lvl="2"/>
            <a:r>
              <a:rPr lang="zh-CN" altLang="en-US" sz="1900" dirty="0"/>
              <a:t>可以通过</a:t>
            </a:r>
            <a:r>
              <a:rPr lang="en-US" altLang="zh-CN" sz="1900" dirty="0"/>
              <a:t>SDK</a:t>
            </a:r>
            <a:r>
              <a:rPr lang="zh-CN" altLang="en-US" sz="1900" dirty="0"/>
              <a:t>提供的</a:t>
            </a:r>
            <a:r>
              <a:rPr lang="en-US" altLang="zh-CN" sz="1900" dirty="0"/>
              <a:t>API</a:t>
            </a:r>
            <a:r>
              <a:rPr lang="zh-CN" altLang="en-US" sz="1900" dirty="0"/>
              <a:t>直接获取当前的位置，追踪设备的移动路线，或设定敏感区域</a:t>
            </a:r>
            <a:endParaRPr lang="en-US" altLang="zh-CN" sz="1900" dirty="0"/>
          </a:p>
          <a:p>
            <a:pPr lvl="2"/>
            <a:r>
              <a:rPr lang="zh-CN" altLang="en-US" sz="1900" dirty="0"/>
              <a:t>可以将</a:t>
            </a:r>
            <a:r>
              <a:rPr lang="en-US" altLang="zh-CN" sz="1900" dirty="0"/>
              <a:t>Google</a:t>
            </a:r>
            <a:r>
              <a:rPr lang="zh-CN" altLang="en-US" sz="1900" dirty="0"/>
              <a:t>地图嵌入到</a:t>
            </a:r>
            <a:r>
              <a:rPr lang="en-US" altLang="zh-CN" sz="1900" dirty="0"/>
              <a:t>Android</a:t>
            </a:r>
            <a:r>
              <a:rPr lang="zh-CN" altLang="en-US" sz="1900" dirty="0"/>
              <a:t>应用程序中，实现地理信息可视化开发</a:t>
            </a:r>
            <a:endParaRPr lang="en-US" altLang="zh-CN" sz="1900" dirty="0"/>
          </a:p>
          <a:p>
            <a:pPr lvl="1" indent="-325120"/>
            <a:r>
              <a:rPr lang="en-US" altLang="zh-CN" sz="1900" dirty="0"/>
              <a:t>Android</a:t>
            </a:r>
            <a:r>
              <a:rPr lang="zh-CN" altLang="en-US" sz="1900" dirty="0"/>
              <a:t>支持</a:t>
            </a:r>
            <a:r>
              <a:rPr lang="en-US" altLang="zh-CN" sz="1900" dirty="0"/>
              <a:t>Widget</a:t>
            </a:r>
            <a:r>
              <a:rPr lang="zh-CN" altLang="en-US" sz="1900" dirty="0"/>
              <a:t>插件</a:t>
            </a:r>
            <a:endParaRPr lang="en-US" altLang="zh-CN" sz="1900" dirty="0"/>
          </a:p>
          <a:p>
            <a:pPr lvl="2"/>
            <a:r>
              <a:rPr lang="zh-CN" altLang="en-US" sz="1900" dirty="0"/>
              <a:t>可在开发桌面应用，实现比较常见的一些桌面小工具，或在主屏上显示重要的信息。</a:t>
            </a:r>
          </a:p>
          <a:p>
            <a:pPr lvl="1" indent="-325120"/>
            <a:r>
              <a:rPr lang="en-US" altLang="zh-CN" sz="1900" dirty="0"/>
              <a:t>Android NDK</a:t>
            </a:r>
            <a:r>
              <a:rPr lang="zh-CN" altLang="en-US" sz="1900" dirty="0"/>
              <a:t>支持使用本地代码（</a:t>
            </a:r>
            <a:r>
              <a:rPr lang="en-US" altLang="zh-CN" sz="1900" dirty="0"/>
              <a:t>C</a:t>
            </a:r>
            <a:r>
              <a:rPr lang="zh-CN" altLang="en-US" sz="1900" dirty="0"/>
              <a:t>或</a:t>
            </a:r>
            <a:r>
              <a:rPr lang="en-US" altLang="zh-CN" sz="1900" dirty="0"/>
              <a:t>C++</a:t>
            </a:r>
            <a:r>
              <a:rPr lang="zh-CN" altLang="en-US" sz="1900" dirty="0"/>
              <a:t>）开发应用程序的部分核心模块</a:t>
            </a:r>
            <a:endParaRPr lang="en-US" altLang="zh-CN" sz="1900" dirty="0"/>
          </a:p>
          <a:p>
            <a:pPr lvl="2"/>
            <a:r>
              <a:rPr lang="zh-CN" altLang="en-US" sz="1900" dirty="0"/>
              <a:t>提高了程序的运行效率</a:t>
            </a:r>
            <a:endParaRPr lang="en-US" altLang="zh-CN" sz="1900" dirty="0"/>
          </a:p>
          <a:p>
            <a:pPr lvl="2"/>
            <a:r>
              <a:rPr lang="zh-CN" altLang="en-US" sz="1900" dirty="0"/>
              <a:t>有助于增加</a:t>
            </a:r>
            <a:r>
              <a:rPr lang="en-US" altLang="zh-CN" sz="1900" dirty="0"/>
              <a:t>Android</a:t>
            </a:r>
            <a:r>
              <a:rPr lang="zh-CN" altLang="en-US" sz="1900" dirty="0"/>
              <a:t>开发的灵活性</a:t>
            </a:r>
          </a:p>
          <a:p>
            <a:pPr lvl="1" indent="-325120"/>
            <a:endParaRPr lang="zh-CN" altLang="en-US" sz="2400" dirty="0"/>
          </a:p>
          <a:p>
            <a:pPr lvl="2">
              <a:lnSpc>
                <a:spcPct val="150000"/>
              </a:lnSpc>
              <a:buNone/>
            </a:pPr>
            <a:endParaRPr lang="zh-CN" altLang="en-US" sz="2400" dirty="0"/>
          </a:p>
        </p:txBody>
      </p:sp>
      <p:pic>
        <p:nvPicPr>
          <p:cNvPr id="58371" name="图片 3" descr="华晟经世"/>
          <p:cNvPicPr>
            <a:picLocks noChangeAspect="1"/>
          </p:cNvPicPr>
          <p:nvPr/>
        </p:nvPicPr>
        <p:blipFill>
          <a:blip r:embed="rId2"/>
          <a:stretch>
            <a:fillRect/>
          </a:stretch>
        </p:blipFill>
        <p:spPr>
          <a:xfrm>
            <a:off x="7177088" y="474663"/>
            <a:ext cx="1439862" cy="334962"/>
          </a:xfrm>
          <a:prstGeom prst="rect">
            <a:avLst/>
          </a:prstGeom>
          <a:noFill/>
          <a:ln w="9525">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Rectangle 2"/>
          <p:cNvSpPr>
            <a:spLocks noGrp="1"/>
          </p:cNvSpPr>
          <p:nvPr>
            <p:ph type="title"/>
          </p:nvPr>
        </p:nvSpPr>
        <p:spPr>
          <a:xfrm>
            <a:off x="0" y="171450"/>
            <a:ext cx="6248400" cy="857250"/>
          </a:xfrm>
        </p:spPr>
        <p:txBody>
          <a:bodyPr wrap="square" lIns="91427" tIns="45713" rIns="91427" bIns="45713" anchor="t" anchorCtr="0"/>
          <a:lstStyle/>
          <a:p>
            <a:r>
              <a:rPr lang="en-US" altLang="zh-CN" dirty="0">
                <a:latin typeface="Arial" panose="020B0604020202020204" pitchFamily="34" charset="0"/>
              </a:rPr>
              <a:t>1.4</a:t>
            </a:r>
            <a:r>
              <a:rPr lang="zh-CN" altLang="en-US" dirty="0">
                <a:latin typeface="楷体_GB2312" pitchFamily="49" charset="-122"/>
              </a:rPr>
              <a:t> </a:t>
            </a:r>
            <a:r>
              <a:rPr lang="en-US" altLang="zh-CN" dirty="0">
                <a:latin typeface="Arial" panose="020B0604020202020204" pitchFamily="34" charset="0"/>
              </a:rPr>
              <a:t>Android</a:t>
            </a:r>
            <a:r>
              <a:rPr lang="zh-CN" altLang="en-US" dirty="0">
                <a:latin typeface="楷体_GB2312" pitchFamily="49" charset="-122"/>
              </a:rPr>
              <a:t>体系结构</a:t>
            </a:r>
          </a:p>
        </p:txBody>
      </p:sp>
      <p:sp>
        <p:nvSpPr>
          <p:cNvPr id="59394" name="Rectangle 7"/>
          <p:cNvSpPr/>
          <p:nvPr/>
        </p:nvSpPr>
        <p:spPr>
          <a:xfrm>
            <a:off x="0" y="0"/>
            <a:ext cx="184150" cy="461963"/>
          </a:xfrm>
          <a:prstGeom prst="rect">
            <a:avLst/>
          </a:prstGeom>
          <a:noFill/>
          <a:ln w="9525">
            <a:noFill/>
          </a:ln>
        </p:spPr>
        <p:txBody>
          <a:bodyPr wrap="none" lIns="91427" tIns="45713" rIns="91427" bIns="45713" anchor="ctr" anchorCtr="0">
            <a:spAutoFit/>
          </a:bodyPr>
          <a:lstStyle/>
          <a:p>
            <a:endParaRPr lang="zh-CN" altLang="en-US" dirty="0">
              <a:latin typeface="Arial" panose="020B0604020202020204" pitchFamily="34" charset="0"/>
              <a:ea typeface="楷体_GB2312" pitchFamily="49" charset="-122"/>
            </a:endParaRPr>
          </a:p>
        </p:txBody>
      </p:sp>
      <p:sp>
        <p:nvSpPr>
          <p:cNvPr id="59395" name="Rectangle 3"/>
          <p:cNvSpPr txBox="1"/>
          <p:nvPr/>
        </p:nvSpPr>
        <p:spPr>
          <a:xfrm>
            <a:off x="457200" y="628650"/>
            <a:ext cx="2971800" cy="4000500"/>
          </a:xfrm>
          <a:prstGeom prst="rect">
            <a:avLst/>
          </a:prstGeom>
          <a:noFill/>
          <a:ln w="9525">
            <a:noFill/>
          </a:ln>
        </p:spPr>
        <p:txBody>
          <a:bodyPr lIns="91427" tIns="45713" rIns="91427" bIns="45713" anchor="t" anchorCtr="0"/>
          <a:lstStyle/>
          <a:p>
            <a:pPr marL="341630" indent="-341630">
              <a:spcBef>
                <a:spcPct val="20000"/>
              </a:spcBef>
              <a:buClr>
                <a:schemeClr val="accent1"/>
              </a:buClr>
              <a:buSzPct val="65000"/>
            </a:pPr>
            <a:endParaRPr lang="en-US" altLang="zh-CN" sz="3000" dirty="0">
              <a:latin typeface="楷体_GB2312" pitchFamily="49" charset="-122"/>
              <a:ea typeface="楷体_GB2312" pitchFamily="49" charset="-122"/>
            </a:endParaRPr>
          </a:p>
          <a:p>
            <a:pPr marL="341630" indent="-341630">
              <a:spcBef>
                <a:spcPct val="20000"/>
              </a:spcBef>
              <a:buClr>
                <a:schemeClr val="accent1"/>
              </a:buClr>
              <a:buSzPct val="65000"/>
            </a:pPr>
            <a:r>
              <a:rPr lang="zh-CN" altLang="en-US" sz="3000" dirty="0">
                <a:latin typeface="楷体_GB2312" pitchFamily="49" charset="-122"/>
                <a:ea typeface="楷体_GB2312" pitchFamily="49" charset="-122"/>
              </a:rPr>
              <a:t>体系分为四层：</a:t>
            </a:r>
            <a:endParaRPr lang="en-US" altLang="zh-CN" sz="3000" dirty="0">
              <a:latin typeface="楷体_GB2312" pitchFamily="49" charset="-122"/>
              <a:ea typeface="楷体_GB2312" pitchFamily="49" charset="-122"/>
            </a:endParaRPr>
          </a:p>
          <a:p>
            <a:pPr marL="341630" indent="-341630">
              <a:spcBef>
                <a:spcPct val="20000"/>
              </a:spcBef>
              <a:buClr>
                <a:schemeClr val="accent1"/>
              </a:buClr>
              <a:buSzPct val="65000"/>
            </a:pPr>
            <a:endParaRPr lang="en-US" altLang="zh-CN" sz="3000" dirty="0">
              <a:latin typeface="楷体_GB2312" pitchFamily="49" charset="-122"/>
              <a:ea typeface="楷体_GB2312" pitchFamily="49" charset="-122"/>
            </a:endParaRPr>
          </a:p>
          <a:p>
            <a:pPr marL="341630" indent="-341630">
              <a:spcBef>
                <a:spcPct val="20000"/>
              </a:spcBef>
              <a:buClr>
                <a:schemeClr val="accent1"/>
              </a:buClr>
              <a:buSzPct val="65000"/>
            </a:pPr>
            <a:r>
              <a:rPr lang="en-US" altLang="zh-CN" sz="3000" dirty="0">
                <a:latin typeface="楷体_GB2312" pitchFamily="49" charset="-122"/>
                <a:ea typeface="楷体_GB2312" pitchFamily="49" charset="-122"/>
              </a:rPr>
              <a:t>1</a:t>
            </a:r>
            <a:r>
              <a:rPr lang="zh-CN" altLang="en-US" sz="3000" dirty="0">
                <a:latin typeface="楷体_GB2312" pitchFamily="49" charset="-122"/>
                <a:ea typeface="楷体_GB2312" pitchFamily="49" charset="-122"/>
              </a:rPr>
              <a:t>、</a:t>
            </a:r>
            <a:r>
              <a:rPr lang="en-US" altLang="zh-CN" sz="3000" dirty="0">
                <a:latin typeface="楷体_GB2312" pitchFamily="49" charset="-122"/>
                <a:ea typeface="楷体_GB2312" pitchFamily="49" charset="-122"/>
              </a:rPr>
              <a:t>Linux</a:t>
            </a:r>
            <a:r>
              <a:rPr lang="zh-CN" altLang="en-US" sz="3000" dirty="0">
                <a:latin typeface="楷体_GB2312" pitchFamily="49" charset="-122"/>
                <a:ea typeface="楷体_GB2312" pitchFamily="49" charset="-122"/>
              </a:rPr>
              <a:t>内核</a:t>
            </a:r>
            <a:endParaRPr lang="en-US" altLang="zh-CN" sz="3000" dirty="0">
              <a:latin typeface="楷体_GB2312" pitchFamily="49" charset="-122"/>
              <a:ea typeface="楷体_GB2312" pitchFamily="49" charset="-122"/>
            </a:endParaRPr>
          </a:p>
          <a:p>
            <a:pPr marL="341630" indent="-341630">
              <a:spcBef>
                <a:spcPct val="20000"/>
              </a:spcBef>
              <a:buClr>
                <a:schemeClr val="accent1"/>
              </a:buClr>
              <a:buSzPct val="65000"/>
            </a:pPr>
            <a:r>
              <a:rPr lang="en-US" altLang="zh-CN" sz="3000" dirty="0">
                <a:latin typeface="楷体_GB2312" pitchFamily="49" charset="-122"/>
                <a:ea typeface="楷体_GB2312" pitchFamily="49" charset="-122"/>
              </a:rPr>
              <a:t>2</a:t>
            </a:r>
            <a:r>
              <a:rPr lang="zh-CN" altLang="en-US" sz="3000" dirty="0">
                <a:latin typeface="楷体_GB2312" pitchFamily="49" charset="-122"/>
                <a:ea typeface="楷体_GB2312" pitchFamily="49" charset="-122"/>
              </a:rPr>
              <a:t>、中间件层</a:t>
            </a:r>
            <a:endParaRPr lang="en-US" altLang="zh-CN" sz="3000" dirty="0">
              <a:latin typeface="楷体_GB2312" pitchFamily="49" charset="-122"/>
              <a:ea typeface="楷体_GB2312" pitchFamily="49" charset="-122"/>
            </a:endParaRPr>
          </a:p>
          <a:p>
            <a:pPr marL="341630" indent="-341630">
              <a:spcBef>
                <a:spcPct val="20000"/>
              </a:spcBef>
              <a:buClr>
                <a:schemeClr val="accent1"/>
              </a:buClr>
              <a:buSzPct val="65000"/>
            </a:pPr>
            <a:r>
              <a:rPr lang="en-US" altLang="zh-CN" sz="3000" dirty="0">
                <a:latin typeface="楷体_GB2312" pitchFamily="49" charset="-122"/>
                <a:ea typeface="楷体_GB2312" pitchFamily="49" charset="-122"/>
              </a:rPr>
              <a:t>3</a:t>
            </a:r>
            <a:r>
              <a:rPr lang="zh-CN" altLang="en-US" sz="3000" dirty="0">
                <a:latin typeface="楷体_GB2312" pitchFamily="49" charset="-122"/>
                <a:ea typeface="楷体_GB2312" pitchFamily="49" charset="-122"/>
              </a:rPr>
              <a:t>、程序框架层</a:t>
            </a:r>
            <a:endParaRPr lang="en-US" altLang="zh-CN" sz="3000" dirty="0">
              <a:latin typeface="楷体_GB2312" pitchFamily="49" charset="-122"/>
              <a:ea typeface="楷体_GB2312" pitchFamily="49" charset="-122"/>
            </a:endParaRPr>
          </a:p>
          <a:p>
            <a:pPr marL="341630" indent="-341630">
              <a:spcBef>
                <a:spcPct val="20000"/>
              </a:spcBef>
              <a:buClr>
                <a:schemeClr val="accent1"/>
              </a:buClr>
              <a:buSzPct val="65000"/>
            </a:pPr>
            <a:r>
              <a:rPr lang="en-US" altLang="zh-CN" sz="3000" dirty="0">
                <a:latin typeface="楷体_GB2312" pitchFamily="49" charset="-122"/>
                <a:ea typeface="楷体_GB2312" pitchFamily="49" charset="-122"/>
              </a:rPr>
              <a:t>4</a:t>
            </a:r>
            <a:r>
              <a:rPr lang="zh-CN" altLang="en-US" sz="3000" dirty="0">
                <a:latin typeface="楷体_GB2312" pitchFamily="49" charset="-122"/>
                <a:ea typeface="楷体_GB2312" pitchFamily="49" charset="-122"/>
              </a:rPr>
              <a:t>、应用程序层</a:t>
            </a:r>
            <a:endParaRPr lang="en-US" altLang="zh-CN" sz="3000" dirty="0">
              <a:latin typeface="楷体_GB2312" pitchFamily="49" charset="-122"/>
              <a:ea typeface="楷体_GB2312" pitchFamily="49" charset="-122"/>
            </a:endParaRPr>
          </a:p>
          <a:p>
            <a:pPr marL="668655" lvl="1" indent="-323850" eaLnBrk="1" hangingPunct="1">
              <a:spcBef>
                <a:spcPct val="20000"/>
              </a:spcBef>
              <a:buClr>
                <a:schemeClr val="accent2"/>
              </a:buClr>
              <a:buSzPct val="60000"/>
            </a:pPr>
            <a:r>
              <a:rPr lang="zh-CN" altLang="en-US" dirty="0">
                <a:latin typeface="楷体_GB2312" pitchFamily="49" charset="-122"/>
                <a:ea typeface="楷体_GB2312" pitchFamily="49" charset="-122"/>
              </a:rPr>
              <a:t>  </a:t>
            </a:r>
            <a:endParaRPr lang="zh-CN" altLang="en-US" sz="1600" dirty="0">
              <a:latin typeface="楷体_GB2312" pitchFamily="49" charset="-122"/>
              <a:ea typeface="宋体" panose="02010600030101010101" pitchFamily="2" charset="-122"/>
            </a:endParaRPr>
          </a:p>
        </p:txBody>
      </p:sp>
      <p:pic>
        <p:nvPicPr>
          <p:cNvPr id="59396" name="Picture 5"/>
          <p:cNvPicPr>
            <a:picLocks noChangeAspect="1"/>
          </p:cNvPicPr>
          <p:nvPr/>
        </p:nvPicPr>
        <p:blipFill>
          <a:blip r:embed="rId2"/>
          <a:stretch>
            <a:fillRect/>
          </a:stretch>
        </p:blipFill>
        <p:spPr>
          <a:xfrm>
            <a:off x="4003675" y="766763"/>
            <a:ext cx="4724400" cy="3919537"/>
          </a:xfrm>
          <a:prstGeom prst="rect">
            <a:avLst/>
          </a:prstGeom>
          <a:noFill/>
          <a:ln w="9525">
            <a:noFill/>
          </a:ln>
        </p:spPr>
      </p:pic>
      <p:pic>
        <p:nvPicPr>
          <p:cNvPr id="59397" name="图片 3" descr="华晟经世"/>
          <p:cNvPicPr>
            <a:picLocks noChangeAspect="1"/>
          </p:cNvPicPr>
          <p:nvPr/>
        </p:nvPicPr>
        <p:blipFill>
          <a:blip r:embed="rId3"/>
          <a:stretch>
            <a:fillRect/>
          </a:stretch>
        </p:blipFill>
        <p:spPr>
          <a:xfrm>
            <a:off x="7232650" y="293688"/>
            <a:ext cx="1439863" cy="334962"/>
          </a:xfrm>
          <a:prstGeom prst="rect">
            <a:avLst/>
          </a:prstGeom>
          <a:noFill/>
          <a:ln w="9525">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标题 1"/>
          <p:cNvSpPr>
            <a:spLocks noGrp="1"/>
          </p:cNvSpPr>
          <p:nvPr>
            <p:ph type="title"/>
          </p:nvPr>
        </p:nvSpPr>
        <p:spPr>
          <a:xfrm>
            <a:off x="0" y="171450"/>
            <a:ext cx="6172200" cy="742950"/>
          </a:xfrm>
        </p:spPr>
        <p:txBody>
          <a:bodyPr wrap="square" lIns="91427" tIns="45713" rIns="91427" bIns="45713" anchor="t" anchorCtr="0"/>
          <a:lstStyle/>
          <a:p>
            <a:r>
              <a:rPr lang="en-US" altLang="zh-CN" dirty="0">
                <a:latin typeface="Arial" panose="020B0604020202020204" pitchFamily="34" charset="0"/>
              </a:rPr>
              <a:t>1.4</a:t>
            </a:r>
            <a:r>
              <a:rPr lang="zh-CN" altLang="en-US" dirty="0">
                <a:latin typeface="楷体_GB2312" pitchFamily="49" charset="-122"/>
              </a:rPr>
              <a:t> </a:t>
            </a:r>
            <a:r>
              <a:rPr lang="en-US" altLang="zh-CN" dirty="0">
                <a:latin typeface="Arial" panose="020B0604020202020204" pitchFamily="34" charset="0"/>
              </a:rPr>
              <a:t>Android</a:t>
            </a:r>
            <a:r>
              <a:rPr lang="zh-CN" altLang="en-US" dirty="0">
                <a:latin typeface="楷体_GB2312" pitchFamily="49" charset="-122"/>
              </a:rPr>
              <a:t>体系结构</a:t>
            </a:r>
          </a:p>
        </p:txBody>
      </p:sp>
      <p:sp>
        <p:nvSpPr>
          <p:cNvPr id="46082" name="内容占位符 2"/>
          <p:cNvSpPr>
            <a:spLocks noGrp="1"/>
          </p:cNvSpPr>
          <p:nvPr>
            <p:ph idx="1"/>
          </p:nvPr>
        </p:nvSpPr>
        <p:spPr>
          <a:xfrm>
            <a:off x="0" y="742950"/>
            <a:ext cx="8229600" cy="3886200"/>
          </a:xfrm>
        </p:spPr>
        <p:txBody>
          <a:bodyPr wrap="square" lIns="91427" tIns="45713" rIns="91427" bIns="45713" anchor="t"/>
          <a:lstStyle/>
          <a:p>
            <a:pPr marL="171450" marR="0" indent="-171450" algn="l" defTabSz="685800" rtl="0" eaLnBrk="1" fontAlgn="auto" latinLnBrk="0" hangingPunct="1">
              <a:lnSpc>
                <a:spcPct val="90000"/>
              </a:lnSpc>
              <a:spcBef>
                <a:spcPct val="150000"/>
              </a:spcBef>
              <a:spcAft>
                <a:spcPct val="0"/>
              </a:spcAft>
              <a:buClrTx/>
              <a:buSzTx/>
              <a:buFont typeface="Arial" panose="020B0604020202020204" pitchFamily="34" charset="0"/>
              <a:buChar char="•"/>
            </a:pPr>
            <a:r>
              <a:rPr kumimoji="0" lang="en-US" altLang="zh-CN" sz="2105" b="0" i="0" u="none" strike="noStrike" kern="1200" cap="none" spc="0" normalizeH="0" baseline="0" noProof="1">
                <a:solidFill>
                  <a:schemeClr val="tx1"/>
                </a:solidFill>
                <a:latin typeface="+mn-lt"/>
                <a:ea typeface="+mn-ea"/>
                <a:cs typeface="+mn-cs"/>
              </a:rPr>
              <a:t>Linux</a:t>
            </a:r>
            <a:r>
              <a:rPr kumimoji="0" lang="zh-CN" altLang="en-US" sz="2105" b="0" i="0" u="none" strike="noStrike" kern="1200" cap="none" spc="0" normalizeH="0" baseline="0" noProof="1">
                <a:solidFill>
                  <a:schemeClr val="tx1"/>
                </a:solidFill>
                <a:latin typeface="楷体_GB2312" pitchFamily="49" charset="-122"/>
                <a:ea typeface="+mn-ea"/>
                <a:cs typeface="+mn-cs"/>
              </a:rPr>
              <a:t>内核</a:t>
            </a:r>
            <a:endParaRPr kumimoji="0" lang="en-US" altLang="zh-CN" sz="2105" b="0" i="0" u="none" strike="noStrike" kern="1200" cap="none" spc="0" normalizeH="0" baseline="0" noProof="1">
              <a:solidFill>
                <a:schemeClr val="tx1"/>
              </a:solidFill>
              <a:latin typeface="楷体_GB2312" pitchFamily="49" charset="-122"/>
              <a:ea typeface="+mn-ea"/>
              <a:cs typeface="+mn-cs"/>
            </a:endParaRPr>
          </a:p>
          <a:p>
            <a:pPr marL="514350" marR="0" lvl="1" indent="-325755" algn="l" defTabSz="685800" rtl="0" eaLnBrk="1" fontAlgn="auto" latinLnBrk="0" hangingPunct="1">
              <a:lnSpc>
                <a:spcPct val="90000"/>
              </a:lnSpc>
              <a:spcBef>
                <a:spcPts val="375"/>
              </a:spcBef>
              <a:spcAft>
                <a:spcPct val="0"/>
              </a:spcAft>
              <a:buClrTx/>
              <a:buSzTx/>
              <a:buFont typeface="Arial" panose="020B0604020202020204" pitchFamily="34" charset="0"/>
              <a:buChar char="•"/>
            </a:pPr>
            <a:r>
              <a:rPr kumimoji="0" lang="en-US" altLang="zh-CN" sz="2400" b="0" i="0" u="none" strike="noStrike" kern="1200" cap="none" spc="0" normalizeH="0" baseline="0" noProof="1">
                <a:solidFill>
                  <a:schemeClr val="tx1"/>
                </a:solidFill>
                <a:latin typeface="+mn-lt"/>
                <a:ea typeface="+mn-ea"/>
                <a:cs typeface="+mn-cs"/>
              </a:rPr>
              <a:t>Linux 3.0</a:t>
            </a:r>
            <a:r>
              <a:rPr kumimoji="0" lang="zh-CN" altLang="en-US" sz="2400" b="0" i="0" u="none" strike="noStrike" kern="1200" cap="none" spc="0" normalizeH="0" baseline="0" noProof="1">
                <a:solidFill>
                  <a:schemeClr val="tx1"/>
                </a:solidFill>
                <a:latin typeface="+mn-lt"/>
                <a:ea typeface="+mn-ea"/>
                <a:cs typeface="+mn-cs"/>
              </a:rPr>
              <a:t>内核</a:t>
            </a:r>
            <a:endParaRPr kumimoji="0" lang="en-US" altLang="zh-CN" sz="2400" b="0" i="0" u="none" strike="noStrike" kern="1200" cap="none" spc="0" normalizeH="0" baseline="0" noProof="1">
              <a:solidFill>
                <a:schemeClr val="tx1"/>
              </a:solidFill>
              <a:latin typeface="楷体_GB2312" pitchFamily="49" charset="-122"/>
              <a:ea typeface="+mn-ea"/>
              <a:cs typeface="+mn-cs"/>
            </a:endParaRPr>
          </a:p>
          <a:p>
            <a:pPr marL="514350" marR="0" lvl="1" indent="-325755" algn="l" defTabSz="685800" rtl="0" eaLnBrk="1" fontAlgn="auto" latinLnBrk="0" hangingPunct="1">
              <a:lnSpc>
                <a:spcPct val="90000"/>
              </a:lnSpc>
              <a:spcBef>
                <a:spcPts val="375"/>
              </a:spcBef>
              <a:spcAft>
                <a:spcPct val="0"/>
              </a:spcAft>
              <a:buClrTx/>
              <a:buSzTx/>
              <a:buFont typeface="Arial" panose="020B0604020202020204" pitchFamily="34" charset="0"/>
              <a:buChar char="•"/>
            </a:pPr>
            <a:r>
              <a:rPr kumimoji="0" lang="zh-CN" altLang="en-US" sz="2400" b="0" i="0" u="none" strike="noStrike" kern="1200" cap="none" spc="0" normalizeH="0" baseline="0" noProof="1">
                <a:solidFill>
                  <a:schemeClr val="tx1"/>
                </a:solidFill>
                <a:latin typeface="楷体_GB2312" pitchFamily="49" charset="-122"/>
                <a:ea typeface="+mn-ea"/>
                <a:cs typeface="+mn-cs"/>
              </a:rPr>
              <a:t>硬件和其他软件堆层之间的一个抽象隔离层</a:t>
            </a:r>
            <a:endParaRPr kumimoji="0" lang="en-US" altLang="zh-CN" sz="2400" b="0" i="0" u="none" strike="noStrike" kern="1200" cap="none" spc="0" normalizeH="0" baseline="0" noProof="1">
              <a:solidFill>
                <a:schemeClr val="tx1"/>
              </a:solidFill>
              <a:latin typeface="楷体_GB2312" pitchFamily="49" charset="-122"/>
              <a:ea typeface="+mn-ea"/>
              <a:cs typeface="+mn-cs"/>
            </a:endParaRPr>
          </a:p>
          <a:p>
            <a:pPr marL="514350" marR="0" lvl="1" indent="-325755" algn="l" defTabSz="685800" rtl="0" eaLnBrk="1" fontAlgn="auto" latinLnBrk="0" hangingPunct="1">
              <a:lnSpc>
                <a:spcPct val="90000"/>
              </a:lnSpc>
              <a:spcBef>
                <a:spcPts val="375"/>
              </a:spcBef>
              <a:spcAft>
                <a:spcPct val="0"/>
              </a:spcAft>
              <a:buClrTx/>
              <a:buSzTx/>
              <a:buFont typeface="Arial" panose="020B0604020202020204" pitchFamily="34" charset="0"/>
              <a:buChar char="•"/>
            </a:pPr>
            <a:r>
              <a:rPr kumimoji="0" lang="zh-CN" altLang="en-US" sz="2400" b="0" i="0" u="none" strike="noStrike" kern="1200" cap="none" spc="0" normalizeH="0" baseline="0" noProof="1">
                <a:solidFill>
                  <a:schemeClr val="tx1"/>
                </a:solidFill>
                <a:latin typeface="楷体_GB2312" pitchFamily="49" charset="-122"/>
                <a:ea typeface="+mn-ea"/>
                <a:cs typeface="+mn-cs"/>
              </a:rPr>
              <a:t>提供安全机制、内存管理、进程管理、网络协议堆栈、和驱动程序等</a:t>
            </a:r>
            <a:endParaRPr kumimoji="0" lang="en-US" altLang="zh-CN" sz="2400" b="0" i="0" u="none" strike="noStrike" kern="1200" cap="none" spc="0" normalizeH="0" baseline="0" noProof="1">
              <a:solidFill>
                <a:schemeClr val="tx1"/>
              </a:solidFill>
              <a:latin typeface="楷体_GB2312" pitchFamily="49" charset="-122"/>
              <a:ea typeface="+mn-ea"/>
              <a:cs typeface="+mn-cs"/>
            </a:endParaRPr>
          </a:p>
          <a:p>
            <a:pPr marL="1200150" marR="0" lvl="3" indent="-316230" algn="l" defTabSz="685800" rtl="0" eaLnBrk="1" fontAlgn="auto" latinLnBrk="0" hangingPunct="1">
              <a:lnSpc>
                <a:spcPct val="150000"/>
              </a:lnSpc>
              <a:spcBef>
                <a:spcPts val="375"/>
              </a:spcBef>
              <a:spcAft>
                <a:spcPct val="0"/>
              </a:spcAft>
              <a:buClrTx/>
              <a:buSzTx/>
              <a:buFont typeface="Arial" panose="020B0604020202020204" pitchFamily="34" charset="0"/>
              <a:buNone/>
            </a:pPr>
            <a:endParaRPr kumimoji="0" lang="en-US" altLang="zh-CN" sz="1800" b="0" i="0" u="none" strike="noStrike" kern="1200" cap="none" spc="0" normalizeH="0" baseline="0" noProof="1">
              <a:solidFill>
                <a:schemeClr val="tx1"/>
              </a:solidFill>
              <a:latin typeface="楷体_GB2312" pitchFamily="49" charset="-122"/>
              <a:ea typeface="+mn-ea"/>
              <a:cs typeface="+mn-cs"/>
            </a:endParaRPr>
          </a:p>
          <a:p>
            <a:pPr marL="171450" marR="0" indent="-171450" algn="l" defTabSz="685800" rtl="0" eaLnBrk="1" fontAlgn="auto" latinLnBrk="0" hangingPunct="1">
              <a:lnSpc>
                <a:spcPct val="90000"/>
              </a:lnSpc>
              <a:spcBef>
                <a:spcPct val="150000"/>
              </a:spcBef>
              <a:spcAft>
                <a:spcPct val="0"/>
              </a:spcAft>
              <a:buClrTx/>
              <a:buSzTx/>
              <a:buFont typeface="Arial" panose="020B0604020202020204" pitchFamily="34" charset="0"/>
              <a:buChar char="•"/>
            </a:pPr>
            <a:endParaRPr kumimoji="0" lang="zh-CN" altLang="en-US" sz="2105" b="0" i="0" u="none" strike="noStrike" kern="1200" cap="none" spc="0" normalizeH="0" baseline="0" noProof="1">
              <a:solidFill>
                <a:schemeClr val="tx1"/>
              </a:solidFill>
              <a:latin typeface="+mn-lt"/>
              <a:ea typeface="+mn-ea"/>
              <a:cs typeface="+mn-cs"/>
            </a:endParaRPr>
          </a:p>
        </p:txBody>
      </p:sp>
      <p:pic>
        <p:nvPicPr>
          <p:cNvPr id="60419" name="Picture 4"/>
          <p:cNvPicPr>
            <a:picLocks noChangeAspect="1"/>
          </p:cNvPicPr>
          <p:nvPr/>
        </p:nvPicPr>
        <p:blipFill>
          <a:blip r:embed="rId2"/>
          <a:stretch>
            <a:fillRect/>
          </a:stretch>
        </p:blipFill>
        <p:spPr>
          <a:xfrm>
            <a:off x="1033463" y="3006725"/>
            <a:ext cx="7175500" cy="1622425"/>
          </a:xfrm>
          <a:prstGeom prst="rect">
            <a:avLst/>
          </a:prstGeom>
          <a:noFill/>
          <a:ln w="9525">
            <a:noFill/>
          </a:ln>
        </p:spPr>
      </p:pic>
      <p:pic>
        <p:nvPicPr>
          <p:cNvPr id="60420" name="图片 3" descr="华晟经世"/>
          <p:cNvPicPr>
            <a:picLocks noChangeAspect="1"/>
          </p:cNvPicPr>
          <p:nvPr/>
        </p:nvPicPr>
        <p:blipFill>
          <a:blip r:embed="rId3"/>
          <a:stretch>
            <a:fillRect/>
          </a:stretch>
        </p:blipFill>
        <p:spPr>
          <a:xfrm>
            <a:off x="7177088" y="474663"/>
            <a:ext cx="1439862" cy="334962"/>
          </a:xfrm>
          <a:prstGeom prst="rect">
            <a:avLst/>
          </a:prstGeom>
          <a:noFill/>
          <a:ln w="9525">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Rectangle 2"/>
          <p:cNvSpPr>
            <a:spLocks noGrp="1"/>
          </p:cNvSpPr>
          <p:nvPr>
            <p:ph type="title"/>
          </p:nvPr>
        </p:nvSpPr>
        <p:spPr>
          <a:xfrm>
            <a:off x="0" y="171450"/>
            <a:ext cx="5867400" cy="457200"/>
          </a:xfrm>
        </p:spPr>
        <p:txBody>
          <a:bodyPr wrap="square" lIns="91427" tIns="45713" rIns="91427" bIns="45713" anchor="t" anchorCtr="0"/>
          <a:lstStyle/>
          <a:p>
            <a:r>
              <a:rPr lang="en-US" altLang="zh-CN" dirty="0">
                <a:latin typeface="Arial" panose="020B0604020202020204" pitchFamily="34" charset="0"/>
              </a:rPr>
              <a:t>1.4</a:t>
            </a:r>
            <a:r>
              <a:rPr lang="zh-CN" altLang="en-US" dirty="0">
                <a:latin typeface="楷体_GB2312" pitchFamily="49" charset="-122"/>
              </a:rPr>
              <a:t> </a:t>
            </a:r>
            <a:r>
              <a:rPr lang="en-US" altLang="zh-CN" dirty="0">
                <a:latin typeface="Arial" panose="020B0604020202020204" pitchFamily="34" charset="0"/>
              </a:rPr>
              <a:t>Android</a:t>
            </a:r>
            <a:r>
              <a:rPr lang="zh-CN" altLang="en-US" dirty="0">
                <a:latin typeface="楷体_GB2312" pitchFamily="49" charset="-122"/>
              </a:rPr>
              <a:t>体系结构</a:t>
            </a:r>
          </a:p>
        </p:txBody>
      </p:sp>
      <p:sp>
        <p:nvSpPr>
          <p:cNvPr id="47106" name="Rectangle 3"/>
          <p:cNvSpPr>
            <a:spLocks noGrp="1"/>
          </p:cNvSpPr>
          <p:nvPr>
            <p:ph type="body" idx="1"/>
          </p:nvPr>
        </p:nvSpPr>
        <p:spPr>
          <a:xfrm>
            <a:off x="0" y="628650"/>
            <a:ext cx="8229600" cy="4000500"/>
          </a:xfrm>
        </p:spPr>
        <p:txBody>
          <a:bodyPr wrap="square" lIns="91427" tIns="45713" rIns="91427" bIns="45713" anchor="t"/>
          <a:lstStyle/>
          <a:p>
            <a:pPr marL="171450" marR="0" indent="-171450" algn="l" defTabSz="685800" rtl="0" eaLnBrk="1" fontAlgn="auto" latinLnBrk="0" hangingPunct="1">
              <a:lnSpc>
                <a:spcPct val="90000"/>
              </a:lnSpc>
              <a:spcBef>
                <a:spcPct val="150000"/>
              </a:spcBef>
              <a:spcAft>
                <a:spcPct val="0"/>
              </a:spcAft>
              <a:buClrTx/>
              <a:buSzTx/>
              <a:buFont typeface="Arial" panose="020B0604020202020204" pitchFamily="34" charset="0"/>
              <a:buChar char="•"/>
            </a:pPr>
            <a:r>
              <a:rPr kumimoji="0" lang="zh-CN" altLang="en-US" sz="2105" b="0" i="0" u="none" strike="noStrike" kern="1200" cap="none" spc="0" normalizeH="0" baseline="0" noProof="1">
                <a:solidFill>
                  <a:schemeClr val="tx1"/>
                </a:solidFill>
                <a:latin typeface="楷体_GB2312" pitchFamily="49" charset="-122"/>
                <a:ea typeface="+mn-ea"/>
                <a:cs typeface="+mn-cs"/>
              </a:rPr>
              <a:t>中间件层</a:t>
            </a:r>
            <a:endParaRPr kumimoji="0" lang="en-US" altLang="zh-CN" sz="2105" b="0" i="0" u="none" strike="noStrike" kern="1200" cap="none" spc="0" normalizeH="0" baseline="0" noProof="1">
              <a:solidFill>
                <a:schemeClr val="tx1"/>
              </a:solidFill>
              <a:latin typeface="楷体_GB2312" pitchFamily="49" charset="-122"/>
              <a:ea typeface="+mn-ea"/>
              <a:cs typeface="+mn-cs"/>
            </a:endParaRPr>
          </a:p>
          <a:p>
            <a:pPr marL="514350" marR="0" lvl="1" indent="-325755" algn="l" defTabSz="685800" rtl="0" eaLnBrk="1" fontAlgn="auto" latinLnBrk="0" hangingPunct="1">
              <a:lnSpc>
                <a:spcPct val="90000"/>
              </a:lnSpc>
              <a:spcBef>
                <a:spcPts val="375"/>
              </a:spcBef>
              <a:spcAft>
                <a:spcPct val="0"/>
              </a:spcAft>
              <a:buClrTx/>
              <a:buSzTx/>
              <a:buFont typeface="Arial" panose="020B0604020202020204" pitchFamily="34" charset="0"/>
              <a:buNone/>
            </a:pPr>
            <a:r>
              <a:rPr kumimoji="0" lang="zh-CN" altLang="en-US" sz="2400" b="0" i="0" u="none" strike="noStrike" kern="1200" cap="none" spc="0" normalizeH="0" baseline="0" noProof="1">
                <a:solidFill>
                  <a:schemeClr val="tx1"/>
                </a:solidFill>
                <a:latin typeface="楷体_GB2312" pitchFamily="49" charset="-122"/>
                <a:ea typeface="+mn-ea"/>
                <a:cs typeface="+mn-cs"/>
              </a:rPr>
              <a:t>  由函数库和</a:t>
            </a:r>
            <a:r>
              <a:rPr kumimoji="0" lang="en-US" altLang="zh-CN" sz="2400" b="0" i="0" u="none" strike="noStrike" kern="1200" cap="none" spc="0" normalizeH="0" baseline="0" noProof="1">
                <a:solidFill>
                  <a:schemeClr val="tx1"/>
                </a:solidFill>
                <a:latin typeface="+mn-lt"/>
                <a:ea typeface="+mn-ea"/>
                <a:cs typeface="+mn-cs"/>
              </a:rPr>
              <a:t>Android</a:t>
            </a:r>
            <a:r>
              <a:rPr kumimoji="0" lang="zh-CN" altLang="en-US" sz="2400" b="0" i="0" u="none" strike="noStrike" kern="1200" cap="none" spc="0" normalizeH="0" baseline="0" noProof="1">
                <a:solidFill>
                  <a:schemeClr val="tx1"/>
                </a:solidFill>
                <a:latin typeface="楷体_GB2312" pitchFamily="49" charset="-122"/>
                <a:ea typeface="+mn-ea"/>
                <a:cs typeface="+mn-cs"/>
              </a:rPr>
              <a:t>运行时构成</a:t>
            </a:r>
            <a:endParaRPr kumimoji="0" lang="en-US" altLang="zh-CN" sz="2400" b="0" i="0" u="none" strike="noStrike" kern="1200" cap="none" spc="0" normalizeH="0" baseline="0" noProof="1">
              <a:solidFill>
                <a:schemeClr val="tx1"/>
              </a:solidFill>
              <a:latin typeface="楷体_GB2312" pitchFamily="49" charset="-122"/>
              <a:ea typeface="+mn-ea"/>
              <a:cs typeface="+mn-cs"/>
            </a:endParaRPr>
          </a:p>
          <a:p>
            <a:pPr marL="514350" marR="0" lvl="1" indent="-325755" algn="l" defTabSz="685800" rtl="0" eaLnBrk="1" fontAlgn="auto" latinLnBrk="0" hangingPunct="1">
              <a:lnSpc>
                <a:spcPct val="90000"/>
              </a:lnSpc>
              <a:spcBef>
                <a:spcPts val="375"/>
              </a:spcBef>
              <a:spcAft>
                <a:spcPct val="0"/>
              </a:spcAft>
              <a:buClrTx/>
              <a:buSzTx/>
              <a:buFont typeface="Arial" panose="020B0604020202020204" pitchFamily="34" charset="0"/>
              <a:buChar char="•"/>
            </a:pPr>
            <a:r>
              <a:rPr kumimoji="0" lang="zh-CN" altLang="en-US" sz="2400" b="0" i="0" u="none" strike="noStrike" kern="1200" cap="none" spc="0" normalizeH="0" baseline="0" noProof="1">
                <a:solidFill>
                  <a:schemeClr val="tx1"/>
                </a:solidFill>
                <a:latin typeface="楷体_GB2312" pitchFamily="49" charset="-122"/>
                <a:ea typeface="+mn-ea"/>
                <a:cs typeface="+mn-cs"/>
              </a:rPr>
              <a:t>函数库，主要提供一组基于</a:t>
            </a:r>
            <a:r>
              <a:rPr kumimoji="0" lang="en-US" altLang="zh-CN" sz="2400" b="0" i="0" u="none" strike="noStrike" kern="1200" cap="none" spc="0" normalizeH="0" baseline="0" noProof="1">
                <a:solidFill>
                  <a:schemeClr val="tx1"/>
                </a:solidFill>
                <a:latin typeface="楷体_GB2312" pitchFamily="49" charset="-122"/>
                <a:ea typeface="+mn-ea"/>
                <a:cs typeface="+mn-cs"/>
              </a:rPr>
              <a:t>C/C++</a:t>
            </a:r>
            <a:r>
              <a:rPr kumimoji="0" lang="zh-CN" altLang="en-US" sz="2400" b="0" i="0" u="none" strike="noStrike" kern="1200" cap="none" spc="0" normalizeH="0" baseline="0" noProof="1">
                <a:solidFill>
                  <a:schemeClr val="tx1"/>
                </a:solidFill>
                <a:latin typeface="楷体_GB2312" pitchFamily="49" charset="-122"/>
                <a:ea typeface="+mn-ea"/>
                <a:cs typeface="+mn-cs"/>
              </a:rPr>
              <a:t>的函数库</a:t>
            </a:r>
            <a:endParaRPr kumimoji="0" lang="en-US" altLang="zh-CN" sz="2400" b="0" i="0" u="none" strike="noStrike" kern="1200" cap="none" spc="0" normalizeH="0" baseline="0" noProof="1">
              <a:solidFill>
                <a:schemeClr val="tx1"/>
              </a:solidFill>
              <a:latin typeface="楷体_GB2312" pitchFamily="49" charset="-122"/>
              <a:ea typeface="+mn-ea"/>
              <a:cs typeface="+mn-cs"/>
            </a:endParaRPr>
          </a:p>
          <a:p>
            <a:pPr marL="857250" marR="0" lvl="2" indent="-171450" algn="l" defTabSz="685800" rtl="0" eaLnBrk="1" fontAlgn="auto" latinLnBrk="0" hangingPunct="1">
              <a:lnSpc>
                <a:spcPct val="90000"/>
              </a:lnSpc>
              <a:spcBef>
                <a:spcPts val="375"/>
              </a:spcBef>
              <a:spcAft>
                <a:spcPct val="0"/>
              </a:spcAft>
              <a:buClrTx/>
              <a:buSzTx/>
              <a:buFont typeface="Arial" panose="020B0604020202020204" pitchFamily="34" charset="0"/>
              <a:buChar char="•"/>
            </a:pPr>
            <a:r>
              <a:rPr kumimoji="0" lang="en-US" altLang="zh-CN" sz="1600" b="0" i="0" u="none" strike="noStrike" kern="1200" cap="none" spc="0" normalizeH="0" baseline="0" noProof="1">
                <a:solidFill>
                  <a:schemeClr val="tx1"/>
                </a:solidFill>
                <a:latin typeface="+mn-lt"/>
                <a:ea typeface="+mn-ea"/>
                <a:cs typeface="+mn-cs"/>
              </a:rPr>
              <a:t>Surface Manager</a:t>
            </a:r>
            <a:r>
              <a:rPr kumimoji="0" lang="zh-CN" altLang="en-US" sz="1600" b="0" i="0" u="none" strike="noStrike" kern="1200" cap="none" spc="0" normalizeH="0" baseline="0" noProof="1">
                <a:solidFill>
                  <a:schemeClr val="tx1"/>
                </a:solidFill>
                <a:latin typeface="楷体_GB2312" pitchFamily="49" charset="-122"/>
                <a:ea typeface="+mn-ea"/>
                <a:cs typeface="+mn-cs"/>
              </a:rPr>
              <a:t>，支持显示子系统的访问，提供应用程序与</a:t>
            </a:r>
            <a:r>
              <a:rPr kumimoji="0" lang="en-US" altLang="zh-CN" sz="1600" b="0" i="0" u="none" strike="noStrike" kern="1200" cap="none" spc="0" normalizeH="0" baseline="0" noProof="1">
                <a:solidFill>
                  <a:schemeClr val="tx1"/>
                </a:solidFill>
                <a:latin typeface="楷体_GB2312" pitchFamily="49" charset="-122"/>
                <a:ea typeface="+mn-ea"/>
                <a:cs typeface="+mn-cs"/>
              </a:rPr>
              <a:t>2D</a:t>
            </a:r>
            <a:r>
              <a:rPr kumimoji="0" lang="zh-CN" altLang="en-US" sz="1600" b="0" i="0" u="none" strike="noStrike" kern="1200" cap="none" spc="0" normalizeH="0" baseline="0" noProof="1">
                <a:solidFill>
                  <a:schemeClr val="tx1"/>
                </a:solidFill>
                <a:latin typeface="楷体_GB2312" pitchFamily="49" charset="-122"/>
                <a:ea typeface="+mn-ea"/>
                <a:cs typeface="+mn-cs"/>
              </a:rPr>
              <a:t>、</a:t>
            </a:r>
            <a:r>
              <a:rPr kumimoji="0" lang="en-US" altLang="zh-CN" sz="1600" b="0" i="0" u="none" strike="noStrike" kern="1200" cap="none" spc="0" normalizeH="0" baseline="0" noProof="1">
                <a:solidFill>
                  <a:schemeClr val="tx1"/>
                </a:solidFill>
                <a:latin typeface="楷体_GB2312" pitchFamily="49" charset="-122"/>
                <a:ea typeface="+mn-ea"/>
                <a:cs typeface="+mn-cs"/>
              </a:rPr>
              <a:t>3D</a:t>
            </a:r>
            <a:r>
              <a:rPr kumimoji="0" lang="zh-CN" altLang="en-US" sz="1600" b="0" i="0" u="none" strike="noStrike" kern="1200" cap="none" spc="0" normalizeH="0" baseline="0" noProof="1">
                <a:solidFill>
                  <a:schemeClr val="tx1"/>
                </a:solidFill>
                <a:latin typeface="楷体_GB2312" pitchFamily="49" charset="-122"/>
                <a:ea typeface="+mn-ea"/>
                <a:cs typeface="+mn-cs"/>
              </a:rPr>
              <a:t>图像层的平滑连接</a:t>
            </a:r>
            <a:endParaRPr kumimoji="0" lang="en-US" altLang="zh-CN" sz="1600" b="0" i="0" u="none" strike="noStrike" kern="1200" cap="none" spc="0" normalizeH="0" baseline="0" noProof="1">
              <a:solidFill>
                <a:schemeClr val="tx1"/>
              </a:solidFill>
              <a:latin typeface="楷体_GB2312" pitchFamily="49" charset="-122"/>
              <a:ea typeface="+mn-ea"/>
              <a:cs typeface="+mn-cs"/>
            </a:endParaRPr>
          </a:p>
          <a:p>
            <a:pPr marL="857250" marR="0" lvl="2" indent="-171450" algn="l" defTabSz="685800" rtl="0" eaLnBrk="1" fontAlgn="auto" latinLnBrk="0" hangingPunct="1">
              <a:lnSpc>
                <a:spcPct val="90000"/>
              </a:lnSpc>
              <a:spcBef>
                <a:spcPts val="375"/>
              </a:spcBef>
              <a:spcAft>
                <a:spcPct val="0"/>
              </a:spcAft>
              <a:buClrTx/>
              <a:buSzTx/>
              <a:buFont typeface="Arial" panose="020B0604020202020204" pitchFamily="34" charset="0"/>
              <a:buChar char="•"/>
            </a:pPr>
            <a:r>
              <a:rPr kumimoji="0" lang="en-US" altLang="zh-CN" sz="1600" b="0" i="0" u="none" strike="noStrike" kern="1200" cap="none" spc="0" normalizeH="0" baseline="0" noProof="1">
                <a:solidFill>
                  <a:schemeClr val="tx1"/>
                </a:solidFill>
                <a:latin typeface="+mn-lt"/>
                <a:ea typeface="+mn-ea"/>
                <a:cs typeface="+mn-cs"/>
              </a:rPr>
              <a:t>Media Framework</a:t>
            </a:r>
            <a:r>
              <a:rPr kumimoji="0" lang="zh-CN" altLang="en-US" sz="1600" b="0" i="0" u="none" strike="noStrike" kern="1200" cap="none" spc="0" normalizeH="0" baseline="0" noProof="1">
                <a:solidFill>
                  <a:schemeClr val="tx1"/>
                </a:solidFill>
                <a:latin typeface="楷体_GB2312" pitchFamily="49" charset="-122"/>
                <a:ea typeface="+mn-ea"/>
                <a:cs typeface="+mn-cs"/>
              </a:rPr>
              <a:t>，实现音视频的播放和录制功能</a:t>
            </a:r>
            <a:endParaRPr kumimoji="0" lang="en-US" altLang="zh-CN" sz="1600" b="0" i="0" u="none" strike="noStrike" kern="1200" cap="none" spc="0" normalizeH="0" baseline="0" noProof="1">
              <a:solidFill>
                <a:schemeClr val="tx1"/>
              </a:solidFill>
              <a:latin typeface="楷体_GB2312" pitchFamily="49" charset="-122"/>
              <a:ea typeface="+mn-ea"/>
              <a:cs typeface="+mn-cs"/>
            </a:endParaRPr>
          </a:p>
          <a:p>
            <a:pPr marL="857250" marR="0" lvl="2" indent="-171450" algn="l" defTabSz="685800" rtl="0" eaLnBrk="1" fontAlgn="auto" latinLnBrk="0" hangingPunct="1">
              <a:lnSpc>
                <a:spcPct val="90000"/>
              </a:lnSpc>
              <a:spcBef>
                <a:spcPts val="375"/>
              </a:spcBef>
              <a:spcAft>
                <a:spcPct val="0"/>
              </a:spcAft>
              <a:buClrTx/>
              <a:buSzTx/>
              <a:buFont typeface="Arial" panose="020B0604020202020204" pitchFamily="34" charset="0"/>
              <a:buChar char="•"/>
            </a:pPr>
            <a:r>
              <a:rPr kumimoji="0" lang="en-US" altLang="zh-CN" sz="1600" b="0" i="0" u="none" strike="noStrike" kern="1200" cap="none" spc="0" normalizeH="0" baseline="0" noProof="1">
                <a:solidFill>
                  <a:schemeClr val="tx1"/>
                </a:solidFill>
                <a:latin typeface="+mn-lt"/>
                <a:ea typeface="+mn-ea"/>
                <a:cs typeface="+mn-cs"/>
              </a:rPr>
              <a:t>SQLite</a:t>
            </a:r>
            <a:r>
              <a:rPr kumimoji="0" lang="zh-CN" altLang="en-US" sz="1600" b="0" i="0" u="none" strike="noStrike" kern="1200" cap="none" spc="0" normalizeH="0" baseline="0" noProof="1">
                <a:solidFill>
                  <a:schemeClr val="tx1"/>
                </a:solidFill>
                <a:latin typeface="楷体_GB2312" pitchFamily="49" charset="-122"/>
                <a:ea typeface="+mn-ea"/>
                <a:cs typeface="+mn-cs"/>
              </a:rPr>
              <a:t>，轻量级的关系数据库引擎</a:t>
            </a:r>
            <a:endParaRPr kumimoji="0" lang="en-US" altLang="zh-CN" sz="1600" b="0" i="0" u="none" strike="noStrike" kern="1200" cap="none" spc="0" normalizeH="0" baseline="0" noProof="1">
              <a:solidFill>
                <a:schemeClr val="tx1"/>
              </a:solidFill>
              <a:latin typeface="楷体_GB2312" pitchFamily="49" charset="-122"/>
              <a:ea typeface="+mn-ea"/>
              <a:cs typeface="+mn-cs"/>
            </a:endParaRPr>
          </a:p>
          <a:p>
            <a:pPr marL="857250" marR="0" lvl="2" indent="-171450" algn="l" defTabSz="685800" rtl="0" eaLnBrk="1" fontAlgn="auto" latinLnBrk="0" hangingPunct="1">
              <a:lnSpc>
                <a:spcPct val="90000"/>
              </a:lnSpc>
              <a:spcBef>
                <a:spcPts val="375"/>
              </a:spcBef>
              <a:spcAft>
                <a:spcPct val="0"/>
              </a:spcAft>
              <a:buClrTx/>
              <a:buSzTx/>
              <a:buFont typeface="Arial" panose="020B0604020202020204" pitchFamily="34" charset="0"/>
              <a:buChar char="•"/>
            </a:pPr>
            <a:r>
              <a:rPr kumimoji="0" lang="en-US" altLang="zh-CN" sz="1600" b="0" i="0" u="none" strike="noStrike" kern="1200" cap="none" spc="0" normalizeH="0" baseline="0" noProof="1">
                <a:solidFill>
                  <a:schemeClr val="tx1"/>
                </a:solidFill>
                <a:latin typeface="+mn-lt"/>
                <a:ea typeface="+mn-ea"/>
                <a:cs typeface="+mn-cs"/>
              </a:rPr>
              <a:t>OpenGL ES</a:t>
            </a:r>
            <a:r>
              <a:rPr kumimoji="0" lang="zh-CN" altLang="en-US" sz="1600" b="0" i="0" u="none" strike="noStrike" kern="1200" cap="none" spc="0" normalizeH="0" baseline="0" noProof="1">
                <a:solidFill>
                  <a:schemeClr val="tx1"/>
                </a:solidFill>
                <a:latin typeface="楷体_GB2312" pitchFamily="49" charset="-122"/>
                <a:ea typeface="+mn-ea"/>
                <a:cs typeface="+mn-cs"/>
              </a:rPr>
              <a:t>，基于</a:t>
            </a:r>
            <a:r>
              <a:rPr kumimoji="0" lang="en-US" altLang="zh-CN" sz="1600" b="0" i="0" u="none" strike="noStrike" kern="1200" cap="none" spc="0" normalizeH="0" baseline="0" noProof="1">
                <a:solidFill>
                  <a:schemeClr val="tx1"/>
                </a:solidFill>
                <a:latin typeface="楷体_GB2312" pitchFamily="49" charset="-122"/>
                <a:ea typeface="+mn-ea"/>
                <a:cs typeface="+mn-cs"/>
              </a:rPr>
              <a:t>3D</a:t>
            </a:r>
            <a:r>
              <a:rPr kumimoji="0" lang="zh-CN" altLang="en-US" sz="1600" b="0" i="0" u="none" strike="noStrike" kern="1200" cap="none" spc="0" normalizeH="0" baseline="0" noProof="1">
                <a:solidFill>
                  <a:schemeClr val="tx1"/>
                </a:solidFill>
                <a:latin typeface="楷体_GB2312" pitchFamily="49" charset="-122"/>
                <a:ea typeface="+mn-ea"/>
                <a:cs typeface="+mn-cs"/>
              </a:rPr>
              <a:t>图像加速</a:t>
            </a:r>
            <a:endParaRPr kumimoji="0" lang="en-US" altLang="zh-CN" sz="1600" b="0" i="0" u="none" strike="noStrike" kern="1200" cap="none" spc="0" normalizeH="0" baseline="0" noProof="1">
              <a:solidFill>
                <a:schemeClr val="tx1"/>
              </a:solidFill>
              <a:latin typeface="楷体_GB2312" pitchFamily="49" charset="-122"/>
              <a:ea typeface="+mn-ea"/>
              <a:cs typeface="+mn-cs"/>
            </a:endParaRPr>
          </a:p>
          <a:p>
            <a:pPr marL="857250" marR="0" lvl="2" indent="-171450" algn="l" defTabSz="685800" rtl="0" eaLnBrk="1" fontAlgn="auto" latinLnBrk="0" hangingPunct="1">
              <a:lnSpc>
                <a:spcPct val="90000"/>
              </a:lnSpc>
              <a:spcBef>
                <a:spcPts val="375"/>
              </a:spcBef>
              <a:spcAft>
                <a:spcPct val="0"/>
              </a:spcAft>
              <a:buClrTx/>
              <a:buSzTx/>
              <a:buFont typeface="Arial" panose="020B0604020202020204" pitchFamily="34" charset="0"/>
              <a:buChar char="•"/>
            </a:pPr>
            <a:r>
              <a:rPr kumimoji="0" lang="en-US" altLang="zh-CN" sz="1600" b="0" i="0" u="none" strike="noStrike" kern="1200" cap="none" spc="0" normalizeH="0" baseline="0" noProof="1">
                <a:solidFill>
                  <a:schemeClr val="tx1"/>
                </a:solidFill>
                <a:latin typeface="+mn-lt"/>
                <a:ea typeface="+mn-ea"/>
                <a:cs typeface="+mn-cs"/>
              </a:rPr>
              <a:t>FreeType</a:t>
            </a:r>
            <a:r>
              <a:rPr kumimoji="0" lang="zh-CN" altLang="en-US" sz="1600" b="0" i="0" u="none" strike="noStrike" kern="1200" cap="none" spc="0" normalizeH="0" baseline="0" noProof="1">
                <a:solidFill>
                  <a:schemeClr val="tx1"/>
                </a:solidFill>
                <a:latin typeface="楷体_GB2312" pitchFamily="49" charset="-122"/>
                <a:ea typeface="+mn-ea"/>
                <a:cs typeface="+mn-cs"/>
              </a:rPr>
              <a:t>，位图与矢量字体渲染</a:t>
            </a:r>
            <a:endParaRPr kumimoji="0" lang="en-US" altLang="zh-CN" sz="1600" b="0" i="0" u="none" strike="noStrike" kern="1200" cap="none" spc="0" normalizeH="0" baseline="0" noProof="1">
              <a:solidFill>
                <a:schemeClr val="tx1"/>
              </a:solidFill>
              <a:latin typeface="楷体_GB2312" pitchFamily="49" charset="-122"/>
              <a:ea typeface="+mn-ea"/>
              <a:cs typeface="+mn-cs"/>
            </a:endParaRPr>
          </a:p>
          <a:p>
            <a:pPr marL="857250" marR="0" lvl="2" indent="-171450" algn="l" defTabSz="685800" rtl="0" eaLnBrk="1" fontAlgn="auto" latinLnBrk="0" hangingPunct="1">
              <a:lnSpc>
                <a:spcPct val="90000"/>
              </a:lnSpc>
              <a:spcBef>
                <a:spcPts val="375"/>
              </a:spcBef>
              <a:spcAft>
                <a:spcPct val="0"/>
              </a:spcAft>
              <a:buClrTx/>
              <a:buSzTx/>
              <a:buFont typeface="Arial" panose="020B0604020202020204" pitchFamily="34" charset="0"/>
              <a:buChar char="•"/>
            </a:pPr>
            <a:r>
              <a:rPr kumimoji="0" lang="en-US" altLang="zh-CN" sz="1600" b="0" i="0" u="none" strike="noStrike" kern="1200" cap="none" spc="0" normalizeH="0" baseline="0" noProof="1">
                <a:solidFill>
                  <a:schemeClr val="tx1"/>
                </a:solidFill>
                <a:latin typeface="+mn-lt"/>
                <a:ea typeface="+mn-ea"/>
                <a:cs typeface="+mn-cs"/>
              </a:rPr>
              <a:t>WebKit</a:t>
            </a:r>
            <a:r>
              <a:rPr kumimoji="0" lang="zh-CN" altLang="en-US" sz="1600" b="0" i="0" u="none" strike="noStrike" kern="1200" cap="none" spc="0" normalizeH="0" baseline="0" noProof="1">
                <a:solidFill>
                  <a:schemeClr val="tx1"/>
                </a:solidFill>
                <a:latin typeface="楷体_GB2312" pitchFamily="49" charset="-122"/>
                <a:ea typeface="+mn-ea"/>
                <a:cs typeface="+mn-cs"/>
              </a:rPr>
              <a:t>，</a:t>
            </a:r>
            <a:r>
              <a:rPr kumimoji="0" lang="en-US" altLang="zh-CN" sz="1600" b="0" i="0" u="none" strike="noStrike" kern="1200" cap="none" spc="0" normalizeH="0" baseline="0" noProof="1">
                <a:solidFill>
                  <a:schemeClr val="tx1"/>
                </a:solidFill>
                <a:latin typeface="+mn-lt"/>
                <a:ea typeface="+mn-ea"/>
                <a:cs typeface="+mn-cs"/>
              </a:rPr>
              <a:t>Web</a:t>
            </a:r>
            <a:r>
              <a:rPr kumimoji="0" lang="zh-CN" altLang="en-US" sz="1600" b="0" i="0" u="none" strike="noStrike" kern="1200" cap="none" spc="0" normalizeH="0" baseline="0" noProof="1">
                <a:solidFill>
                  <a:schemeClr val="tx1"/>
                </a:solidFill>
                <a:latin typeface="楷体_GB2312" pitchFamily="49" charset="-122"/>
                <a:ea typeface="+mn-ea"/>
                <a:cs typeface="+mn-cs"/>
              </a:rPr>
              <a:t>浏览器引擎</a:t>
            </a:r>
            <a:endParaRPr kumimoji="0" lang="en-US" altLang="zh-CN" sz="1600" b="0" i="0" u="none" strike="noStrike" kern="1200" cap="none" spc="0" normalizeH="0" baseline="0" noProof="1">
              <a:solidFill>
                <a:schemeClr val="tx1"/>
              </a:solidFill>
              <a:latin typeface="楷体_GB2312" pitchFamily="49" charset="-122"/>
              <a:ea typeface="+mn-ea"/>
              <a:cs typeface="+mn-cs"/>
            </a:endParaRPr>
          </a:p>
          <a:p>
            <a:pPr marL="857250" marR="0" lvl="2" indent="-171450" algn="l" defTabSz="685800" rtl="0" eaLnBrk="1" fontAlgn="auto" latinLnBrk="0" hangingPunct="1">
              <a:lnSpc>
                <a:spcPct val="90000"/>
              </a:lnSpc>
              <a:spcBef>
                <a:spcPts val="375"/>
              </a:spcBef>
              <a:spcAft>
                <a:spcPct val="0"/>
              </a:spcAft>
              <a:buClrTx/>
              <a:buSzTx/>
              <a:buFont typeface="Arial" panose="020B0604020202020204" pitchFamily="34" charset="0"/>
              <a:buChar char="•"/>
            </a:pPr>
            <a:r>
              <a:rPr kumimoji="0" lang="en-US" altLang="zh-CN" sz="1600" b="0" i="0" u="none" strike="noStrike" kern="1200" cap="none" spc="0" normalizeH="0" baseline="0" noProof="1">
                <a:solidFill>
                  <a:schemeClr val="tx1"/>
                </a:solidFill>
                <a:latin typeface="+mn-lt"/>
                <a:ea typeface="+mn-ea"/>
                <a:cs typeface="+mn-cs"/>
              </a:rPr>
              <a:t>SG</a:t>
            </a:r>
            <a:r>
              <a:rPr kumimoji="0" lang="en-US" altLang="zh-CN" sz="1600" b="0" i="0" u="none" strike="noStrike" kern="1200" cap="none" spc="0" normalizeH="0" baseline="0" noProof="1">
                <a:solidFill>
                  <a:schemeClr val="tx1"/>
                </a:solidFill>
                <a:latin typeface="楷体_GB2312" pitchFamily="49" charset="-122"/>
                <a:ea typeface="+mn-ea"/>
                <a:cs typeface="+mn-cs"/>
              </a:rPr>
              <a:t>L,2D</a:t>
            </a:r>
            <a:r>
              <a:rPr kumimoji="0" lang="zh-CN" altLang="en-US" sz="1600" b="0" i="0" u="none" strike="noStrike" kern="1200" cap="none" spc="0" normalizeH="0" baseline="0" noProof="1">
                <a:solidFill>
                  <a:schemeClr val="tx1"/>
                </a:solidFill>
                <a:latin typeface="楷体_GB2312" pitchFamily="49" charset="-122"/>
                <a:ea typeface="+mn-ea"/>
                <a:cs typeface="+mn-cs"/>
              </a:rPr>
              <a:t>图像引擎</a:t>
            </a:r>
            <a:endParaRPr kumimoji="0" lang="en-US" altLang="zh-CN" sz="1600" b="0" i="0" u="none" strike="noStrike" kern="1200" cap="none" spc="0" normalizeH="0" baseline="0" noProof="1">
              <a:solidFill>
                <a:schemeClr val="tx1"/>
              </a:solidFill>
              <a:latin typeface="楷体_GB2312" pitchFamily="49" charset="-122"/>
              <a:ea typeface="+mn-ea"/>
              <a:cs typeface="+mn-cs"/>
            </a:endParaRPr>
          </a:p>
          <a:p>
            <a:pPr marL="857250" marR="0" lvl="2" indent="-171450" algn="l" defTabSz="685800" rtl="0" eaLnBrk="1" fontAlgn="auto" latinLnBrk="0" hangingPunct="1">
              <a:lnSpc>
                <a:spcPct val="90000"/>
              </a:lnSpc>
              <a:spcBef>
                <a:spcPts val="375"/>
              </a:spcBef>
              <a:spcAft>
                <a:spcPct val="0"/>
              </a:spcAft>
              <a:buClrTx/>
              <a:buSzTx/>
              <a:buFont typeface="Arial" panose="020B0604020202020204" pitchFamily="34" charset="0"/>
              <a:buChar char="•"/>
            </a:pPr>
            <a:r>
              <a:rPr kumimoji="0" lang="en-US" altLang="zh-CN" sz="1600" b="0" i="0" u="none" strike="noStrike" kern="1200" cap="none" spc="0" normalizeH="0" baseline="0" noProof="1">
                <a:solidFill>
                  <a:schemeClr val="tx1"/>
                </a:solidFill>
                <a:latin typeface="+mn-lt"/>
                <a:ea typeface="+mn-ea"/>
                <a:cs typeface="+mn-cs"/>
              </a:rPr>
              <a:t>SSL</a:t>
            </a:r>
            <a:r>
              <a:rPr kumimoji="0" lang="zh-CN" altLang="en-US" sz="1600" b="0" i="0" u="none" strike="noStrike" kern="1200" cap="none" spc="0" normalizeH="0" baseline="0" noProof="1">
                <a:solidFill>
                  <a:schemeClr val="tx1"/>
                </a:solidFill>
                <a:latin typeface="楷体_GB2312" pitchFamily="49" charset="-122"/>
                <a:ea typeface="+mn-ea"/>
                <a:cs typeface="+mn-cs"/>
              </a:rPr>
              <a:t>，数据加密与安全传输的函数库</a:t>
            </a:r>
            <a:endParaRPr kumimoji="0" lang="en-US" altLang="zh-CN" sz="1600" b="0" i="0" u="none" strike="noStrike" kern="1200" cap="none" spc="0" normalizeH="0" baseline="0" noProof="1">
              <a:solidFill>
                <a:schemeClr val="tx1"/>
              </a:solidFill>
              <a:latin typeface="楷体_GB2312" pitchFamily="49" charset="-122"/>
              <a:ea typeface="+mn-ea"/>
              <a:cs typeface="+mn-cs"/>
            </a:endParaRPr>
          </a:p>
          <a:p>
            <a:pPr marL="857250" marR="0" lvl="2" indent="-171450" algn="l" defTabSz="685800" rtl="0" eaLnBrk="1" fontAlgn="auto" latinLnBrk="0" hangingPunct="1">
              <a:lnSpc>
                <a:spcPct val="90000"/>
              </a:lnSpc>
              <a:spcBef>
                <a:spcPts val="375"/>
              </a:spcBef>
              <a:spcAft>
                <a:spcPct val="0"/>
              </a:spcAft>
              <a:buClrTx/>
              <a:buSzTx/>
              <a:buFont typeface="Arial" panose="020B0604020202020204" pitchFamily="34" charset="0"/>
              <a:buChar char="•"/>
            </a:pPr>
            <a:r>
              <a:rPr kumimoji="0" lang="en-US" altLang="zh-CN" sz="1600" b="0" i="0" u="none" strike="noStrike" kern="1200" cap="none" spc="0" normalizeH="0" baseline="0" noProof="1">
                <a:solidFill>
                  <a:schemeClr val="tx1"/>
                </a:solidFill>
                <a:latin typeface="+mn-lt"/>
                <a:ea typeface="+mn-ea"/>
                <a:cs typeface="+mn-cs"/>
              </a:rPr>
              <a:t>Libc</a:t>
            </a:r>
            <a:r>
              <a:rPr kumimoji="0" lang="zh-CN" altLang="en-US" sz="1600" b="0" i="0" u="none" strike="noStrike" kern="1200" cap="none" spc="0" normalizeH="0" baseline="0" noProof="1">
                <a:solidFill>
                  <a:schemeClr val="tx1"/>
                </a:solidFill>
                <a:latin typeface="楷体_GB2312" pitchFamily="49" charset="-122"/>
                <a:ea typeface="+mn-ea"/>
                <a:cs typeface="+mn-cs"/>
              </a:rPr>
              <a:t>，标准</a:t>
            </a:r>
            <a:r>
              <a:rPr kumimoji="0" lang="en-US" altLang="zh-CN" sz="1600" b="0" i="0" u="none" strike="noStrike" kern="1200" cap="none" spc="0" normalizeH="0" baseline="0" noProof="1">
                <a:solidFill>
                  <a:schemeClr val="tx1"/>
                </a:solidFill>
                <a:latin typeface="楷体_GB2312" pitchFamily="49" charset="-122"/>
                <a:ea typeface="+mn-ea"/>
                <a:cs typeface="+mn-cs"/>
              </a:rPr>
              <a:t>C</a:t>
            </a:r>
            <a:r>
              <a:rPr kumimoji="0" lang="zh-CN" altLang="en-US" sz="1600" b="0" i="0" u="none" strike="noStrike" kern="1200" cap="none" spc="0" normalizeH="0" baseline="0" noProof="1">
                <a:solidFill>
                  <a:schemeClr val="tx1"/>
                </a:solidFill>
                <a:latin typeface="楷体_GB2312" pitchFamily="49" charset="-122"/>
                <a:ea typeface="+mn-ea"/>
                <a:cs typeface="+mn-cs"/>
              </a:rPr>
              <a:t>运行库，</a:t>
            </a:r>
            <a:r>
              <a:rPr kumimoji="0" lang="en-US" altLang="zh-CN" sz="1600" b="0" i="0" u="none" strike="noStrike" kern="1200" cap="none" spc="0" normalizeH="0" baseline="0" noProof="1">
                <a:solidFill>
                  <a:schemeClr val="tx1"/>
                </a:solidFill>
                <a:latin typeface="+mn-lt"/>
                <a:ea typeface="+mn-ea"/>
                <a:cs typeface="+mn-cs"/>
              </a:rPr>
              <a:t>Linux</a:t>
            </a:r>
            <a:r>
              <a:rPr kumimoji="0" lang="zh-CN" altLang="en-US" sz="1600" b="0" i="0" u="none" strike="noStrike" kern="1200" cap="none" spc="0" normalizeH="0" baseline="0" noProof="1">
                <a:solidFill>
                  <a:schemeClr val="tx1"/>
                </a:solidFill>
                <a:latin typeface="楷体_GB2312" pitchFamily="49" charset="-122"/>
                <a:ea typeface="+mn-ea"/>
                <a:cs typeface="+mn-cs"/>
              </a:rPr>
              <a:t>系统中底层应用程序开发接口</a:t>
            </a:r>
            <a:endParaRPr kumimoji="0" lang="en-US" altLang="zh-CN" sz="1600" b="0" i="0" u="none" strike="noStrike" kern="1200" cap="none" spc="0" normalizeH="0" baseline="0" noProof="1">
              <a:solidFill>
                <a:schemeClr val="tx1"/>
              </a:solidFill>
              <a:latin typeface="楷体_GB2312" pitchFamily="49" charset="-122"/>
              <a:ea typeface="+mn-ea"/>
              <a:cs typeface="+mn-cs"/>
            </a:endParaRPr>
          </a:p>
          <a:p>
            <a:pPr marL="1200150" marR="0" lvl="3" indent="-316230" algn="l" defTabSz="685800" rtl="0" eaLnBrk="1" fontAlgn="auto" latinLnBrk="0" hangingPunct="1">
              <a:lnSpc>
                <a:spcPct val="90000"/>
              </a:lnSpc>
              <a:spcBef>
                <a:spcPts val="375"/>
              </a:spcBef>
              <a:spcAft>
                <a:spcPct val="0"/>
              </a:spcAft>
              <a:buClrTx/>
              <a:buSzTx/>
              <a:buFont typeface="Arial" panose="020B0604020202020204" pitchFamily="34" charset="0"/>
              <a:buChar char="•"/>
            </a:pPr>
            <a:endParaRPr kumimoji="0" lang="zh-CN" altLang="en-US" sz="1600" b="0" i="0" u="none" strike="noStrike" kern="1200" cap="none" spc="0" normalizeH="0" baseline="0" noProof="1">
              <a:solidFill>
                <a:schemeClr val="tx1"/>
              </a:solidFill>
              <a:latin typeface="楷体_GB2312" pitchFamily="49" charset="-122"/>
              <a:ea typeface="+mn-ea"/>
              <a:cs typeface="+mn-cs"/>
            </a:endParaRPr>
          </a:p>
        </p:txBody>
      </p:sp>
      <p:pic>
        <p:nvPicPr>
          <p:cNvPr id="61443" name="图片 3" descr="华晟经世"/>
          <p:cNvPicPr>
            <a:picLocks noChangeAspect="1"/>
          </p:cNvPicPr>
          <p:nvPr/>
        </p:nvPicPr>
        <p:blipFill>
          <a:blip r:embed="rId2"/>
          <a:stretch>
            <a:fillRect/>
          </a:stretch>
        </p:blipFill>
        <p:spPr>
          <a:xfrm>
            <a:off x="7177088" y="474663"/>
            <a:ext cx="1439862" cy="334962"/>
          </a:xfrm>
          <a:prstGeom prst="rect">
            <a:avLst/>
          </a:prstGeom>
          <a:noFill/>
          <a:ln w="9525">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p:cNvSpPr>
            <a:spLocks noGrp="1"/>
          </p:cNvSpPr>
          <p:nvPr>
            <p:ph type="title"/>
          </p:nvPr>
        </p:nvSpPr>
        <p:spPr>
          <a:xfrm>
            <a:off x="426085" y="263525"/>
            <a:ext cx="7422515" cy="479425"/>
          </a:xfrm>
        </p:spPr>
        <p:txBody>
          <a:bodyPr wrap="square" lIns="91427" tIns="45713" rIns="91427" bIns="45713" anchor="t" anchorCtr="0"/>
          <a:lstStyle/>
          <a:p>
            <a:r>
              <a:rPr lang="en-US" altLang="zh-CN" sz="2800" dirty="0">
                <a:latin typeface="Arial" panose="020B0604020202020204" pitchFamily="34" charset="0"/>
              </a:rPr>
              <a:t>1.1</a:t>
            </a:r>
            <a:r>
              <a:rPr lang="zh-CN" altLang="en-US" sz="2800" dirty="0">
                <a:latin typeface="楷体_GB2312" pitchFamily="49" charset="-122"/>
              </a:rPr>
              <a:t> 手机操作系统</a:t>
            </a:r>
            <a:r>
              <a:rPr lang="zh-CN" altLang="en-US" dirty="0">
                <a:latin typeface="楷体_GB2312" pitchFamily="49" charset="-122"/>
              </a:rPr>
              <a:t> </a:t>
            </a:r>
          </a:p>
        </p:txBody>
      </p:sp>
      <p:sp>
        <p:nvSpPr>
          <p:cNvPr id="8194" name="Rectangle 3"/>
          <p:cNvSpPr>
            <a:spLocks noGrp="1"/>
          </p:cNvSpPr>
          <p:nvPr>
            <p:ph type="body" idx="1"/>
          </p:nvPr>
        </p:nvSpPr>
        <p:spPr>
          <a:xfrm>
            <a:off x="533400" y="1123950"/>
            <a:ext cx="7158038" cy="3384550"/>
          </a:xfrm>
        </p:spPr>
        <p:txBody>
          <a:bodyPr wrap="square" lIns="91427" tIns="45713" rIns="91427" bIns="45713" anchor="t">
            <a:normAutofit fontScale="80000"/>
          </a:bodyPr>
          <a:lstStyle/>
          <a:p>
            <a:pPr marL="171450" marR="0" indent="-171450" algn="l" defTabSz="685800" rtl="0" eaLnBrk="1" fontAlgn="auto" latinLnBrk="0" hangingPunct="1">
              <a:lnSpc>
                <a:spcPct val="90000"/>
              </a:lnSpc>
              <a:spcBef>
                <a:spcPct val="150000"/>
              </a:spcBef>
              <a:spcAft>
                <a:spcPct val="0"/>
              </a:spcAft>
              <a:buClrTx/>
              <a:buSzTx/>
              <a:buFont typeface="Arial" panose="020B0604020202020204" pitchFamily="34" charset="0"/>
              <a:buChar char="•"/>
            </a:pPr>
            <a:r>
              <a:rPr kumimoji="0" lang="zh-CN" altLang="en-US" sz="2400" b="0" i="0" u="none" strike="noStrike" kern="1200" cap="none" spc="0" normalizeH="0" baseline="0" noProof="1">
                <a:solidFill>
                  <a:schemeClr val="tx1"/>
                </a:solidFill>
                <a:latin typeface="+mn-lt"/>
                <a:ea typeface="+mn-ea"/>
                <a:cs typeface="+mn-cs"/>
              </a:rPr>
              <a:t>在早期的手机内部是没有智能操作系统的，所有的软件都是由手机生产商在设计时所定制的，因此手机在设计完成后基本是没有扩展功能的。</a:t>
            </a:r>
            <a:endParaRPr kumimoji="0" lang="en-US" altLang="zh-CN" sz="2400" b="0" i="0" u="none" strike="noStrike" kern="1200" cap="none" spc="0" normalizeH="0" baseline="0" noProof="1">
              <a:solidFill>
                <a:schemeClr val="tx1"/>
              </a:solidFill>
              <a:latin typeface="+mn-lt"/>
              <a:ea typeface="+mn-ea"/>
              <a:cs typeface="+mn-cs"/>
            </a:endParaRPr>
          </a:p>
          <a:p>
            <a:pPr marL="171450" marR="0" indent="-171450" algn="l" defTabSz="685800" rtl="0" eaLnBrk="1" fontAlgn="auto" latinLnBrk="0" hangingPunct="1">
              <a:lnSpc>
                <a:spcPct val="90000"/>
              </a:lnSpc>
              <a:spcBef>
                <a:spcPct val="150000"/>
              </a:spcBef>
              <a:spcAft>
                <a:spcPct val="0"/>
              </a:spcAft>
              <a:buClrTx/>
              <a:buSzTx/>
              <a:buFont typeface="Arial" panose="020B0604020202020204" pitchFamily="34" charset="0"/>
              <a:buChar char="•"/>
            </a:pPr>
            <a:r>
              <a:rPr kumimoji="0" lang="zh-CN" altLang="en-US" sz="2400" b="0" i="0" u="none" strike="noStrike" kern="1200" cap="none" spc="0" normalizeH="0" baseline="0" noProof="1">
                <a:solidFill>
                  <a:schemeClr val="tx1"/>
                </a:solidFill>
                <a:latin typeface="+mn-lt"/>
                <a:ea typeface="+mn-ea"/>
                <a:cs typeface="+mn-cs"/>
              </a:rPr>
              <a:t>后期的手机为了提高手机的可扩展性，使用了专为移动设备开发的操作系统，使用者可以根据需要安装不同类型的软件。</a:t>
            </a:r>
            <a:endParaRPr kumimoji="0" lang="en-US" altLang="zh-CN" sz="2400" b="0" i="0" u="none" strike="noStrike" kern="1200" cap="none" spc="0" normalizeH="0" baseline="0" noProof="1">
              <a:solidFill>
                <a:schemeClr val="tx1"/>
              </a:solidFill>
              <a:latin typeface="+mn-lt"/>
              <a:ea typeface="+mn-ea"/>
              <a:cs typeface="+mn-cs"/>
            </a:endParaRPr>
          </a:p>
          <a:p>
            <a:pPr marL="171450" marR="0" indent="-171450" algn="l" defTabSz="685800" rtl="0" eaLnBrk="1" fontAlgn="auto" latinLnBrk="0" hangingPunct="1">
              <a:lnSpc>
                <a:spcPct val="90000"/>
              </a:lnSpc>
              <a:spcBef>
                <a:spcPct val="150000"/>
              </a:spcBef>
              <a:spcAft>
                <a:spcPct val="0"/>
              </a:spcAft>
              <a:buClrTx/>
              <a:buSzTx/>
              <a:buFont typeface="Arial" panose="020B0604020202020204" pitchFamily="34" charset="0"/>
              <a:buChar char="•"/>
            </a:pPr>
            <a:r>
              <a:rPr kumimoji="0" lang="zh-CN" altLang="en-US" sz="2400" b="0" i="0" u="none" strike="noStrike" kern="1200" cap="none" spc="0" normalizeH="0" baseline="0" noProof="1">
                <a:solidFill>
                  <a:schemeClr val="tx1"/>
                </a:solidFill>
                <a:latin typeface="+mn-lt"/>
                <a:ea typeface="+mn-ea"/>
                <a:cs typeface="+mn-cs"/>
              </a:rPr>
              <a:t>操作系统对于手机的硬件配置要求较高，所产生的硬件成本和操作系统成本使手机的售价明显高于不使用操作系统的手机</a:t>
            </a:r>
            <a:endParaRPr kumimoji="0" lang="en-US" altLang="zh-CN" sz="2400" b="0" i="0" u="none" strike="noStrike" kern="1200" cap="none" spc="0" normalizeH="0" baseline="0" noProof="1">
              <a:solidFill>
                <a:schemeClr val="tx1"/>
              </a:solidFill>
              <a:latin typeface="+mn-lt"/>
              <a:ea typeface="+mn-ea"/>
              <a:cs typeface="+mn-cs"/>
            </a:endParaRPr>
          </a:p>
          <a:p>
            <a:pPr marL="857250" marR="0" lvl="2" indent="-171450" algn="l" defTabSz="685800" rtl="0" eaLnBrk="1" fontAlgn="auto" latinLnBrk="0" hangingPunct="1">
              <a:lnSpc>
                <a:spcPct val="90000"/>
              </a:lnSpc>
              <a:spcBef>
                <a:spcPts val="375"/>
              </a:spcBef>
              <a:spcAft>
                <a:spcPct val="0"/>
              </a:spcAft>
              <a:buClr>
                <a:schemeClr val="accent2"/>
              </a:buClr>
              <a:buSzTx/>
              <a:buFont typeface="Arial" panose="020B0604020202020204" pitchFamily="34" charset="0"/>
              <a:buNone/>
            </a:pPr>
            <a:r>
              <a:rPr kumimoji="0" lang="en-US" altLang="zh-CN" sz="1500" b="0" i="0" u="none" strike="noStrike" kern="1200" cap="none" spc="0" normalizeH="0" baseline="0" noProof="1">
                <a:solidFill>
                  <a:schemeClr val="tx1"/>
                </a:solidFill>
                <a:latin typeface="+mn-lt"/>
                <a:ea typeface="+mn-ea"/>
                <a:cs typeface="+mn-cs"/>
              </a:rPr>
              <a:t> </a:t>
            </a:r>
          </a:p>
        </p:txBody>
      </p:sp>
      <p:pic>
        <p:nvPicPr>
          <p:cNvPr id="22531" name="图片 3" descr="华晟经世"/>
          <p:cNvPicPr>
            <a:picLocks noChangeAspect="1"/>
          </p:cNvPicPr>
          <p:nvPr/>
        </p:nvPicPr>
        <p:blipFill>
          <a:blip r:embed="rId2"/>
          <a:stretch>
            <a:fillRect/>
          </a:stretch>
        </p:blipFill>
        <p:spPr>
          <a:xfrm>
            <a:off x="7448550" y="171450"/>
            <a:ext cx="1439863" cy="336550"/>
          </a:xfrm>
          <a:prstGeom prst="rect">
            <a:avLst/>
          </a:prstGeom>
          <a:noFill/>
          <a:ln w="9525">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2"/>
          <p:cNvSpPr>
            <a:spLocks noGrp="1"/>
          </p:cNvSpPr>
          <p:nvPr>
            <p:ph type="title"/>
          </p:nvPr>
        </p:nvSpPr>
        <p:spPr>
          <a:xfrm>
            <a:off x="0" y="171450"/>
            <a:ext cx="6477000" cy="685800"/>
          </a:xfrm>
        </p:spPr>
        <p:txBody>
          <a:bodyPr wrap="square" lIns="91427" tIns="45713" rIns="91427" bIns="45713" anchor="t" anchorCtr="0"/>
          <a:lstStyle/>
          <a:p>
            <a:r>
              <a:rPr lang="en-US" altLang="zh-CN" dirty="0">
                <a:latin typeface="Arial" panose="020B0604020202020204" pitchFamily="34" charset="0"/>
              </a:rPr>
              <a:t>1.4</a:t>
            </a:r>
            <a:r>
              <a:rPr lang="zh-CN" altLang="en-US" dirty="0">
                <a:latin typeface="楷体_GB2312" pitchFamily="49" charset="-122"/>
              </a:rPr>
              <a:t> </a:t>
            </a:r>
            <a:r>
              <a:rPr lang="en-US" altLang="zh-CN" dirty="0">
                <a:latin typeface="Arial" panose="020B0604020202020204" pitchFamily="34" charset="0"/>
              </a:rPr>
              <a:t>Android</a:t>
            </a:r>
            <a:r>
              <a:rPr lang="zh-CN" altLang="en-US" dirty="0">
                <a:latin typeface="楷体_GB2312" pitchFamily="49" charset="-122"/>
              </a:rPr>
              <a:t>体系结构</a:t>
            </a:r>
          </a:p>
        </p:txBody>
      </p:sp>
      <p:sp>
        <p:nvSpPr>
          <p:cNvPr id="48130" name="Rectangle 3"/>
          <p:cNvSpPr>
            <a:spLocks noGrp="1"/>
          </p:cNvSpPr>
          <p:nvPr>
            <p:ph type="body" idx="1"/>
          </p:nvPr>
        </p:nvSpPr>
        <p:spPr>
          <a:xfrm>
            <a:off x="0" y="742950"/>
            <a:ext cx="8229600" cy="4171950"/>
          </a:xfrm>
          <a:ln>
            <a:solidFill>
              <a:schemeClr val="accent1"/>
            </a:solidFill>
            <a:miter/>
          </a:ln>
        </p:spPr>
        <p:txBody>
          <a:bodyPr wrap="square" lIns="91427" tIns="45713" rIns="91427" bIns="45713" anchor="t"/>
          <a:lstStyle/>
          <a:p>
            <a:pPr marL="171450" marR="0" indent="-171450" algn="l" defTabSz="685800" rtl="0" eaLnBrk="1" fontAlgn="auto" latinLnBrk="0" hangingPunct="1">
              <a:lnSpc>
                <a:spcPct val="90000"/>
              </a:lnSpc>
              <a:spcBef>
                <a:spcPct val="150000"/>
              </a:spcBef>
              <a:spcAft>
                <a:spcPct val="0"/>
              </a:spcAft>
              <a:buClrTx/>
              <a:buSzTx/>
              <a:buFont typeface="Arial" panose="020B0604020202020204" pitchFamily="34" charset="0"/>
              <a:buChar char="•"/>
            </a:pPr>
            <a:r>
              <a:rPr kumimoji="0" lang="zh-CN" altLang="en-US" sz="2105" b="0" i="0" u="none" strike="noStrike" kern="1200" cap="none" spc="0" normalizeH="0" baseline="0" noProof="1">
                <a:solidFill>
                  <a:schemeClr val="tx1"/>
                </a:solidFill>
                <a:latin typeface="楷体_GB2312" pitchFamily="49" charset="-122"/>
                <a:ea typeface="+mn-ea"/>
                <a:cs typeface="+mn-cs"/>
              </a:rPr>
              <a:t>中间件层</a:t>
            </a:r>
            <a:endParaRPr kumimoji="0" lang="en-US" altLang="zh-CN" sz="2105" b="0" i="0" u="none" strike="noStrike" kern="1200" cap="none" spc="0" normalizeH="0" baseline="0" noProof="1">
              <a:solidFill>
                <a:schemeClr val="tx1"/>
              </a:solidFill>
              <a:latin typeface="楷体_GB2312" pitchFamily="49" charset="-122"/>
              <a:ea typeface="+mn-ea"/>
              <a:cs typeface="+mn-cs"/>
            </a:endParaRPr>
          </a:p>
          <a:p>
            <a:pPr marL="514350" marR="0" lvl="1" indent="-325755" algn="l" defTabSz="685800" rtl="0" eaLnBrk="1" fontAlgn="auto" latinLnBrk="0" hangingPunct="1">
              <a:lnSpc>
                <a:spcPct val="90000"/>
              </a:lnSpc>
              <a:spcBef>
                <a:spcPts val="375"/>
              </a:spcBef>
              <a:spcAft>
                <a:spcPct val="0"/>
              </a:spcAft>
              <a:buClrTx/>
              <a:buSzTx/>
              <a:buFont typeface="Arial" panose="020B0604020202020204" pitchFamily="34" charset="0"/>
              <a:buChar char="•"/>
            </a:pPr>
            <a:r>
              <a:rPr kumimoji="0" lang="en-US" altLang="zh-CN" sz="2400" b="0" i="0" u="none" strike="noStrike" kern="1200" cap="none" spc="0" normalizeH="0" baseline="0" noProof="1">
                <a:solidFill>
                  <a:schemeClr val="tx1"/>
                </a:solidFill>
                <a:latin typeface="+mn-lt"/>
                <a:ea typeface="+mn-ea"/>
                <a:cs typeface="+mn-cs"/>
              </a:rPr>
              <a:t>Android</a:t>
            </a:r>
            <a:r>
              <a:rPr kumimoji="0" lang="zh-CN" altLang="en-US" sz="2400" b="0" i="0" u="none" strike="noStrike" kern="1200" cap="none" spc="0" normalizeH="0" baseline="0" noProof="1">
                <a:solidFill>
                  <a:schemeClr val="tx1"/>
                </a:solidFill>
                <a:latin typeface="楷体_GB2312" pitchFamily="49" charset="-122"/>
                <a:ea typeface="+mn-ea"/>
                <a:cs typeface="+mn-cs"/>
              </a:rPr>
              <a:t>运行时</a:t>
            </a:r>
            <a:endParaRPr kumimoji="0" lang="en-US" altLang="zh-CN" sz="2400" b="0" i="0" u="none" strike="noStrike" kern="1200" cap="none" spc="0" normalizeH="0" baseline="0" noProof="1">
              <a:solidFill>
                <a:schemeClr val="tx1"/>
              </a:solidFill>
              <a:latin typeface="楷体_GB2312" pitchFamily="49" charset="-122"/>
              <a:ea typeface="+mn-ea"/>
              <a:cs typeface="+mn-cs"/>
            </a:endParaRPr>
          </a:p>
          <a:p>
            <a:pPr marL="857250" marR="0" lvl="2" indent="-171450" algn="l" defTabSz="685800" rtl="0" eaLnBrk="1" fontAlgn="auto" latinLnBrk="0" hangingPunct="1">
              <a:lnSpc>
                <a:spcPct val="90000"/>
              </a:lnSpc>
              <a:spcBef>
                <a:spcPts val="375"/>
              </a:spcBef>
              <a:spcAft>
                <a:spcPct val="0"/>
              </a:spcAft>
              <a:buClrTx/>
              <a:buSzTx/>
              <a:buFont typeface="Arial" panose="020B0604020202020204" pitchFamily="34" charset="0"/>
              <a:buChar char="•"/>
            </a:pPr>
            <a:r>
              <a:rPr kumimoji="0" lang="zh-CN" altLang="en-US" sz="1600" b="0" i="0" u="none" strike="noStrike" kern="1200" cap="none" spc="0" normalizeH="0" baseline="0" noProof="1">
                <a:solidFill>
                  <a:schemeClr val="tx1"/>
                </a:solidFill>
                <a:latin typeface="楷体_GB2312" pitchFamily="49" charset="-122"/>
                <a:ea typeface="+mn-ea"/>
                <a:cs typeface="+mn-cs"/>
              </a:rPr>
              <a:t>核心库，提供</a:t>
            </a:r>
            <a:r>
              <a:rPr kumimoji="0" lang="en-US" altLang="zh-CN" sz="1600" b="0" i="0" u="none" strike="noStrike" kern="1200" cap="none" spc="0" normalizeH="0" baseline="0" noProof="1">
                <a:solidFill>
                  <a:schemeClr val="tx1"/>
                </a:solidFill>
                <a:latin typeface="+mn-lt"/>
                <a:ea typeface="+mn-ea"/>
                <a:cs typeface="+mn-cs"/>
              </a:rPr>
              <a:t>Android</a:t>
            </a:r>
            <a:r>
              <a:rPr kumimoji="0" lang="zh-CN" altLang="en-US" sz="1600" b="0" i="0" u="none" strike="noStrike" kern="1200" cap="none" spc="0" normalizeH="0" baseline="0" noProof="1">
                <a:solidFill>
                  <a:schemeClr val="tx1"/>
                </a:solidFill>
                <a:latin typeface="楷体_GB2312" pitchFamily="49" charset="-122"/>
                <a:ea typeface="+mn-ea"/>
                <a:cs typeface="+mn-cs"/>
              </a:rPr>
              <a:t>系统的特有函数功能和</a:t>
            </a:r>
            <a:r>
              <a:rPr kumimoji="0" lang="en-US" altLang="zh-CN" sz="1600" b="0" i="0" u="none" strike="noStrike" kern="1200" cap="none" spc="0" normalizeH="0" baseline="0" noProof="1">
                <a:solidFill>
                  <a:schemeClr val="tx1"/>
                </a:solidFill>
                <a:latin typeface="+mn-lt"/>
                <a:ea typeface="+mn-ea"/>
                <a:cs typeface="+mn-cs"/>
              </a:rPr>
              <a:t>Java</a:t>
            </a:r>
            <a:r>
              <a:rPr kumimoji="0" lang="zh-CN" altLang="en-US" sz="1600" b="0" i="0" u="none" strike="noStrike" kern="1200" cap="none" spc="0" normalizeH="0" baseline="0" noProof="1">
                <a:solidFill>
                  <a:schemeClr val="tx1"/>
                </a:solidFill>
                <a:latin typeface="楷体_GB2312" pitchFamily="49" charset="-122"/>
                <a:ea typeface="+mn-ea"/>
                <a:cs typeface="+mn-cs"/>
              </a:rPr>
              <a:t>语      言函数功能</a:t>
            </a:r>
            <a:endParaRPr kumimoji="0" lang="en-US" altLang="zh-CN" sz="1600" b="0" i="0" u="none" strike="noStrike" kern="1200" cap="none" spc="0" normalizeH="0" baseline="0" noProof="1">
              <a:solidFill>
                <a:schemeClr val="tx1"/>
              </a:solidFill>
              <a:latin typeface="楷体_GB2312" pitchFamily="49" charset="-122"/>
              <a:ea typeface="+mn-ea"/>
              <a:cs typeface="+mn-cs"/>
            </a:endParaRPr>
          </a:p>
          <a:p>
            <a:pPr marL="857250" marR="0" lvl="2" indent="-171450" algn="l" defTabSz="685800" rtl="0" eaLnBrk="1" fontAlgn="auto" latinLnBrk="0" hangingPunct="1">
              <a:lnSpc>
                <a:spcPct val="90000"/>
              </a:lnSpc>
              <a:spcBef>
                <a:spcPts val="375"/>
              </a:spcBef>
              <a:spcAft>
                <a:spcPct val="0"/>
              </a:spcAft>
              <a:buClrTx/>
              <a:buSzTx/>
              <a:buFont typeface="Arial" panose="020B0604020202020204" pitchFamily="34" charset="0"/>
              <a:buChar char="•"/>
            </a:pPr>
            <a:r>
              <a:rPr kumimoji="0" lang="en-US" altLang="zh-CN" sz="1600" b="0" i="0" u="none" strike="noStrike" kern="1200" cap="none" spc="0" normalizeH="0" baseline="0" noProof="1">
                <a:solidFill>
                  <a:schemeClr val="tx1"/>
                </a:solidFill>
                <a:latin typeface="+mn-lt"/>
                <a:ea typeface="+mn-ea"/>
                <a:cs typeface="+mn-cs"/>
              </a:rPr>
              <a:t>ART</a:t>
            </a:r>
            <a:r>
              <a:rPr kumimoji="0" lang="zh-CN" altLang="zh-CN" sz="1600" b="0" i="0" u="none" strike="noStrike" kern="1200" cap="none" spc="0" normalizeH="0" baseline="0" noProof="1">
                <a:solidFill>
                  <a:schemeClr val="tx1"/>
                </a:solidFill>
                <a:latin typeface="+mn-lt"/>
                <a:ea typeface="+mn-ea"/>
                <a:cs typeface="+mn-cs"/>
              </a:rPr>
              <a:t>虚拟机</a:t>
            </a:r>
            <a:r>
              <a:rPr kumimoji="0" lang="zh-CN" altLang="en-US" sz="1600" b="0" i="0" u="none" strike="noStrike" kern="1200" cap="none" spc="0" normalizeH="0" baseline="0" noProof="1">
                <a:solidFill>
                  <a:schemeClr val="tx1"/>
                </a:solidFill>
                <a:latin typeface="+mn-lt"/>
                <a:ea typeface="+mn-ea"/>
                <a:cs typeface="+mn-cs"/>
              </a:rPr>
              <a:t>，</a:t>
            </a:r>
            <a:r>
              <a:rPr kumimoji="0" lang="zh-CN" altLang="zh-CN" sz="1600" b="0" i="0" u="none" strike="noStrike" kern="1200" cap="none" spc="0" normalizeH="0" baseline="0" noProof="1">
                <a:solidFill>
                  <a:schemeClr val="tx1"/>
                </a:solidFill>
                <a:latin typeface="+mn-lt"/>
                <a:ea typeface="+mn-ea"/>
                <a:cs typeface="+mn-cs"/>
              </a:rPr>
              <a:t>采用预编译技术，在应用程序安装时把程序代码转换成机器语言，加快了启动速度，并且使用应用程序的运行速度更快、电量消耗更少，系统也更加流畅。</a:t>
            </a:r>
            <a:endParaRPr kumimoji="0" lang="en-US" altLang="zh-CN" sz="1600" b="0" i="0" u="none" strike="noStrike" kern="1200" cap="none" spc="0" normalizeH="0" baseline="0" noProof="1">
              <a:solidFill>
                <a:schemeClr val="tx1"/>
              </a:solidFill>
              <a:latin typeface="楷体_GB2312" pitchFamily="49" charset="-122"/>
              <a:ea typeface="+mn-ea"/>
              <a:cs typeface="+mn-cs"/>
            </a:endParaRPr>
          </a:p>
        </p:txBody>
      </p:sp>
      <p:pic>
        <p:nvPicPr>
          <p:cNvPr id="62467" name="Picture 4"/>
          <p:cNvPicPr>
            <a:picLocks noChangeAspect="1"/>
          </p:cNvPicPr>
          <p:nvPr/>
        </p:nvPicPr>
        <p:blipFill>
          <a:blip r:embed="rId3"/>
          <a:stretch>
            <a:fillRect/>
          </a:stretch>
        </p:blipFill>
        <p:spPr>
          <a:xfrm>
            <a:off x="1652588" y="2914650"/>
            <a:ext cx="6386512" cy="1862138"/>
          </a:xfrm>
          <a:prstGeom prst="rect">
            <a:avLst/>
          </a:prstGeom>
          <a:noFill/>
          <a:ln w="9525">
            <a:noFill/>
          </a:ln>
        </p:spPr>
      </p:pic>
      <p:pic>
        <p:nvPicPr>
          <p:cNvPr id="62468" name="图片 3" descr="华晟经世"/>
          <p:cNvPicPr>
            <a:picLocks noChangeAspect="1"/>
          </p:cNvPicPr>
          <p:nvPr/>
        </p:nvPicPr>
        <p:blipFill>
          <a:blip r:embed="rId4"/>
          <a:stretch>
            <a:fillRect/>
          </a:stretch>
        </p:blipFill>
        <p:spPr>
          <a:xfrm>
            <a:off x="7243763" y="204788"/>
            <a:ext cx="1439862" cy="334962"/>
          </a:xfrm>
          <a:prstGeom prst="rect">
            <a:avLst/>
          </a:prstGeom>
          <a:noFill/>
          <a:ln w="9525">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2"/>
          <p:cNvSpPr>
            <a:spLocks noGrp="1"/>
          </p:cNvSpPr>
          <p:nvPr>
            <p:ph type="title"/>
          </p:nvPr>
        </p:nvSpPr>
        <p:spPr>
          <a:xfrm>
            <a:off x="0" y="171450"/>
            <a:ext cx="5638800" cy="457200"/>
          </a:xfrm>
        </p:spPr>
        <p:txBody>
          <a:bodyPr wrap="square" lIns="91427" tIns="45713" rIns="91427" bIns="45713" anchor="t" anchorCtr="0"/>
          <a:lstStyle/>
          <a:p>
            <a:r>
              <a:rPr lang="en-US" altLang="zh-CN" dirty="0">
                <a:latin typeface="Arial" panose="020B0604020202020204" pitchFamily="34" charset="0"/>
              </a:rPr>
              <a:t>1.4</a:t>
            </a:r>
            <a:r>
              <a:rPr lang="zh-CN" altLang="en-US" dirty="0">
                <a:latin typeface="楷体_GB2312" pitchFamily="49" charset="-122"/>
              </a:rPr>
              <a:t> </a:t>
            </a:r>
            <a:r>
              <a:rPr lang="en-US" altLang="zh-CN" dirty="0">
                <a:latin typeface="Arial" panose="020B0604020202020204" pitchFamily="34" charset="0"/>
              </a:rPr>
              <a:t>Android</a:t>
            </a:r>
            <a:r>
              <a:rPr lang="zh-CN" altLang="en-US" dirty="0">
                <a:latin typeface="楷体_GB2312" pitchFamily="49" charset="-122"/>
              </a:rPr>
              <a:t>体系结构</a:t>
            </a:r>
          </a:p>
        </p:txBody>
      </p:sp>
      <p:sp>
        <p:nvSpPr>
          <p:cNvPr id="50178" name="Rectangle 3"/>
          <p:cNvSpPr>
            <a:spLocks noGrp="1"/>
          </p:cNvSpPr>
          <p:nvPr>
            <p:ph type="body" idx="1"/>
          </p:nvPr>
        </p:nvSpPr>
        <p:spPr>
          <a:xfrm>
            <a:off x="685800" y="742950"/>
            <a:ext cx="8458200" cy="3886200"/>
          </a:xfrm>
        </p:spPr>
        <p:txBody>
          <a:bodyPr wrap="square" lIns="91427" tIns="45713" rIns="91427" bIns="45713" anchor="t"/>
          <a:lstStyle/>
          <a:p>
            <a:pPr marL="171450" marR="0" indent="-171450" algn="l" defTabSz="685800" rtl="0" eaLnBrk="1" fontAlgn="auto" latinLnBrk="0" hangingPunct="1">
              <a:lnSpc>
                <a:spcPct val="90000"/>
              </a:lnSpc>
              <a:spcBef>
                <a:spcPct val="150000"/>
              </a:spcBef>
              <a:spcAft>
                <a:spcPct val="0"/>
              </a:spcAft>
              <a:buClrTx/>
              <a:buSzTx/>
              <a:buFont typeface="Arial" panose="020B0604020202020204" pitchFamily="34" charset="0"/>
              <a:buChar char="•"/>
            </a:pPr>
            <a:r>
              <a:rPr kumimoji="0" lang="zh-CN" altLang="en-US" sz="2105" b="0" i="0" u="none" strike="noStrike" kern="1200" cap="none" spc="0" normalizeH="0" baseline="0" noProof="1">
                <a:solidFill>
                  <a:schemeClr val="tx1"/>
                </a:solidFill>
                <a:latin typeface="楷体_GB2312" pitchFamily="49" charset="-122"/>
                <a:ea typeface="+mn-ea"/>
                <a:cs typeface="+mn-cs"/>
              </a:rPr>
              <a:t>应用程序框架</a:t>
            </a:r>
            <a:endParaRPr kumimoji="0" lang="en-US" altLang="zh-CN" sz="2105" b="0" i="0" u="none" strike="noStrike" kern="1200" cap="none" spc="0" normalizeH="0" baseline="0" noProof="1">
              <a:solidFill>
                <a:schemeClr val="tx1"/>
              </a:solidFill>
              <a:latin typeface="楷体_GB2312" pitchFamily="49" charset="-122"/>
              <a:ea typeface="+mn-ea"/>
              <a:cs typeface="+mn-cs"/>
            </a:endParaRPr>
          </a:p>
          <a:p>
            <a:pPr marL="514350" marR="0" lvl="1" indent="-325755" algn="l" defTabSz="685800" rtl="0" eaLnBrk="1" fontAlgn="auto" latinLnBrk="0" hangingPunct="1">
              <a:lnSpc>
                <a:spcPct val="90000"/>
              </a:lnSpc>
              <a:spcBef>
                <a:spcPts val="375"/>
              </a:spcBef>
              <a:spcAft>
                <a:spcPct val="0"/>
              </a:spcAft>
              <a:buClrTx/>
              <a:buSzTx/>
              <a:buFont typeface="Arial" panose="020B0604020202020204" pitchFamily="34" charset="0"/>
              <a:buChar char="•"/>
            </a:pPr>
            <a:r>
              <a:rPr kumimoji="0" lang="zh-CN" altLang="en-US" sz="2400" b="0" i="0" u="none" strike="noStrike" kern="1200" cap="none" spc="0" normalizeH="0" baseline="0" noProof="1">
                <a:solidFill>
                  <a:schemeClr val="tx1"/>
                </a:solidFill>
                <a:latin typeface="楷体_GB2312" pitchFamily="49" charset="-122"/>
                <a:ea typeface="+mn-ea"/>
                <a:cs typeface="+mn-cs"/>
              </a:rPr>
              <a:t>提供</a:t>
            </a:r>
            <a:r>
              <a:rPr kumimoji="0" lang="en-US" altLang="zh-CN" sz="2400" b="0" i="0" u="none" strike="noStrike" kern="1200" cap="none" spc="0" normalizeH="0" baseline="0" noProof="1">
                <a:solidFill>
                  <a:schemeClr val="tx1"/>
                </a:solidFill>
                <a:latin typeface="+mn-lt"/>
                <a:ea typeface="+mn-ea"/>
                <a:cs typeface="+mn-cs"/>
              </a:rPr>
              <a:t>Android</a:t>
            </a:r>
            <a:r>
              <a:rPr kumimoji="0" lang="zh-CN" altLang="en-US" sz="2400" b="0" i="0" u="none" strike="noStrike" kern="1200" cap="none" spc="0" normalizeH="0" baseline="0" noProof="1">
                <a:solidFill>
                  <a:schemeClr val="tx1"/>
                </a:solidFill>
                <a:latin typeface="楷体_GB2312" pitchFamily="49" charset="-122"/>
                <a:ea typeface="+mn-ea"/>
                <a:cs typeface="+mn-cs"/>
              </a:rPr>
              <a:t>平台基本的管理功能和组件重用机制</a:t>
            </a:r>
          </a:p>
          <a:p>
            <a:pPr marL="857250" marR="0" lvl="2" indent="-171450" algn="l" defTabSz="685800" rtl="0" eaLnBrk="1" fontAlgn="auto" latinLnBrk="0" hangingPunct="1">
              <a:lnSpc>
                <a:spcPct val="90000"/>
              </a:lnSpc>
              <a:spcBef>
                <a:spcPts val="375"/>
              </a:spcBef>
              <a:spcAft>
                <a:spcPct val="0"/>
              </a:spcAft>
              <a:buClrTx/>
              <a:buSzTx/>
              <a:buFont typeface="Arial" panose="020B0604020202020204" pitchFamily="34" charset="0"/>
              <a:buChar char="•"/>
            </a:pPr>
            <a:r>
              <a:rPr kumimoji="0" lang="en-US" altLang="zh-CN" sz="1600" b="0" i="0" u="none" strike="noStrike" kern="1200" cap="none" spc="0" normalizeH="0" baseline="0" noProof="1">
                <a:solidFill>
                  <a:schemeClr val="tx1"/>
                </a:solidFill>
                <a:latin typeface="+mn-lt"/>
                <a:ea typeface="+mn-ea"/>
                <a:cs typeface="+mn-cs"/>
              </a:rPr>
              <a:t>Activity Manager</a:t>
            </a:r>
            <a:r>
              <a:rPr kumimoji="0" lang="zh-CN" altLang="en-US" sz="1600" b="0" i="0" u="none" strike="noStrike" kern="1200" cap="none" spc="0" normalizeH="0" baseline="0" noProof="1">
                <a:solidFill>
                  <a:schemeClr val="tx1"/>
                </a:solidFill>
                <a:latin typeface="楷体_GB2312" pitchFamily="49" charset="-122"/>
                <a:ea typeface="+mn-ea"/>
                <a:cs typeface="+mn-cs"/>
              </a:rPr>
              <a:t>，管理应用程序的生命周期</a:t>
            </a:r>
            <a:endParaRPr kumimoji="0" lang="en-US" altLang="zh-CN" sz="1600" b="0" i="0" u="none" strike="noStrike" kern="1200" cap="none" spc="0" normalizeH="0" baseline="0" noProof="1">
              <a:solidFill>
                <a:schemeClr val="tx1"/>
              </a:solidFill>
              <a:latin typeface="楷体_GB2312" pitchFamily="49" charset="-122"/>
              <a:ea typeface="+mn-ea"/>
              <a:cs typeface="+mn-cs"/>
            </a:endParaRPr>
          </a:p>
          <a:p>
            <a:pPr marL="857250" marR="0" lvl="2" indent="-171450" algn="l" defTabSz="685800" rtl="0" eaLnBrk="1" fontAlgn="auto" latinLnBrk="0" hangingPunct="1">
              <a:lnSpc>
                <a:spcPct val="90000"/>
              </a:lnSpc>
              <a:spcBef>
                <a:spcPts val="375"/>
              </a:spcBef>
              <a:spcAft>
                <a:spcPct val="0"/>
              </a:spcAft>
              <a:buClrTx/>
              <a:buSzTx/>
              <a:buFont typeface="Arial" panose="020B0604020202020204" pitchFamily="34" charset="0"/>
              <a:buChar char="•"/>
            </a:pPr>
            <a:r>
              <a:rPr kumimoji="0" lang="en-US" altLang="zh-CN" sz="1600" b="0" i="0" u="none" strike="noStrike" kern="1200" cap="none" spc="0" normalizeH="0" baseline="0" noProof="1">
                <a:solidFill>
                  <a:schemeClr val="tx1"/>
                </a:solidFill>
                <a:latin typeface="+mn-lt"/>
                <a:ea typeface="+mn-ea"/>
                <a:cs typeface="+mn-cs"/>
              </a:rPr>
              <a:t>Windows Manager</a:t>
            </a:r>
            <a:r>
              <a:rPr kumimoji="0" lang="zh-CN" altLang="en-US" sz="1600" b="0" i="0" u="none" strike="noStrike" kern="1200" cap="none" spc="0" normalizeH="0" baseline="0" noProof="1">
                <a:solidFill>
                  <a:schemeClr val="tx1"/>
                </a:solidFill>
                <a:latin typeface="楷体_GB2312" pitchFamily="49" charset="-122"/>
                <a:ea typeface="+mn-ea"/>
                <a:cs typeface="+mn-cs"/>
              </a:rPr>
              <a:t>，启动应用程序的窗体</a:t>
            </a:r>
            <a:endParaRPr kumimoji="0" lang="en-US" altLang="zh-CN" sz="1600" b="0" i="0" u="none" strike="noStrike" kern="1200" cap="none" spc="0" normalizeH="0" baseline="0" noProof="1">
              <a:solidFill>
                <a:schemeClr val="tx1"/>
              </a:solidFill>
              <a:latin typeface="楷体_GB2312" pitchFamily="49" charset="-122"/>
              <a:ea typeface="+mn-ea"/>
              <a:cs typeface="+mn-cs"/>
            </a:endParaRPr>
          </a:p>
          <a:p>
            <a:pPr marL="857250" marR="0" lvl="2" indent="-171450" algn="l" defTabSz="685800" rtl="0" eaLnBrk="1" fontAlgn="auto" latinLnBrk="0" hangingPunct="1">
              <a:lnSpc>
                <a:spcPct val="90000"/>
              </a:lnSpc>
              <a:spcBef>
                <a:spcPts val="375"/>
              </a:spcBef>
              <a:spcAft>
                <a:spcPct val="0"/>
              </a:spcAft>
              <a:buClrTx/>
              <a:buSzTx/>
              <a:buFont typeface="Arial" panose="020B0604020202020204" pitchFamily="34" charset="0"/>
              <a:buChar char="•"/>
            </a:pPr>
            <a:r>
              <a:rPr kumimoji="0" lang="en-US" altLang="zh-CN" sz="1600" b="0" i="0" u="none" strike="noStrike" kern="1200" cap="none" spc="0" normalizeH="0" baseline="0" noProof="1">
                <a:solidFill>
                  <a:schemeClr val="tx1"/>
                </a:solidFill>
                <a:latin typeface="+mn-lt"/>
                <a:ea typeface="+mn-ea"/>
                <a:cs typeface="+mn-cs"/>
              </a:rPr>
              <a:t>Content Provider</a:t>
            </a:r>
            <a:r>
              <a:rPr kumimoji="0" lang="zh-CN" altLang="en-US" sz="1600" b="0" i="0" u="none" strike="noStrike" kern="1200" cap="none" spc="0" normalizeH="0" baseline="0" noProof="1">
                <a:solidFill>
                  <a:schemeClr val="tx1"/>
                </a:solidFill>
                <a:latin typeface="楷体_GB2312" pitchFamily="49" charset="-122"/>
                <a:ea typeface="+mn-ea"/>
                <a:cs typeface="+mn-cs"/>
              </a:rPr>
              <a:t>，共享私有数据，实现跨进程的数据访问</a:t>
            </a:r>
            <a:endParaRPr kumimoji="0" lang="en-US" altLang="zh-CN" sz="1600" b="0" i="0" u="none" strike="noStrike" kern="1200" cap="none" spc="0" normalizeH="0" baseline="0" noProof="1">
              <a:solidFill>
                <a:schemeClr val="tx1"/>
              </a:solidFill>
              <a:latin typeface="楷体_GB2312" pitchFamily="49" charset="-122"/>
              <a:ea typeface="+mn-ea"/>
              <a:cs typeface="+mn-cs"/>
            </a:endParaRPr>
          </a:p>
          <a:p>
            <a:pPr marL="857250" marR="0" lvl="2" indent="-171450" algn="l" defTabSz="685800" rtl="0" eaLnBrk="1" fontAlgn="auto" latinLnBrk="0" hangingPunct="1">
              <a:lnSpc>
                <a:spcPct val="90000"/>
              </a:lnSpc>
              <a:spcBef>
                <a:spcPts val="375"/>
              </a:spcBef>
              <a:spcAft>
                <a:spcPct val="0"/>
              </a:spcAft>
              <a:buClrTx/>
              <a:buSzTx/>
              <a:buFont typeface="Arial" panose="020B0604020202020204" pitchFamily="34" charset="0"/>
              <a:buChar char="•"/>
            </a:pPr>
            <a:r>
              <a:rPr kumimoji="0" lang="en-US" altLang="zh-CN" sz="1600" b="0" i="0" u="none" strike="noStrike" kern="1200" cap="none" spc="0" normalizeH="0" baseline="0" noProof="1">
                <a:solidFill>
                  <a:schemeClr val="tx1"/>
                </a:solidFill>
                <a:latin typeface="+mn-lt"/>
                <a:ea typeface="+mn-ea"/>
                <a:cs typeface="+mn-cs"/>
              </a:rPr>
              <a:t>Package Manager</a:t>
            </a:r>
            <a:r>
              <a:rPr kumimoji="0" lang="zh-CN" altLang="en-US" sz="1600" b="0" i="0" u="none" strike="noStrike" kern="1200" cap="none" spc="0" normalizeH="0" baseline="0" noProof="1">
                <a:solidFill>
                  <a:schemeClr val="tx1"/>
                </a:solidFill>
                <a:latin typeface="楷体_GB2312" pitchFamily="49" charset="-122"/>
                <a:ea typeface="+mn-ea"/>
                <a:cs typeface="+mn-cs"/>
              </a:rPr>
              <a:t>，管理安装在</a:t>
            </a:r>
            <a:r>
              <a:rPr kumimoji="0" lang="en-US" altLang="zh-CN" sz="1600" b="0" i="0" u="none" strike="noStrike" kern="1200" cap="none" spc="0" normalizeH="0" baseline="0" noProof="1">
                <a:solidFill>
                  <a:schemeClr val="tx1"/>
                </a:solidFill>
                <a:latin typeface="楷体_GB2312" pitchFamily="49" charset="-122"/>
                <a:ea typeface="+mn-ea"/>
                <a:cs typeface="+mn-cs"/>
              </a:rPr>
              <a:t>Android</a:t>
            </a:r>
            <a:r>
              <a:rPr kumimoji="0" lang="zh-CN" altLang="en-US" sz="1600" b="0" i="0" u="none" strike="noStrike" kern="1200" cap="none" spc="0" normalizeH="0" baseline="0" noProof="1">
                <a:solidFill>
                  <a:schemeClr val="tx1"/>
                </a:solidFill>
                <a:latin typeface="楷体_GB2312" pitchFamily="49" charset="-122"/>
                <a:ea typeface="+mn-ea"/>
                <a:cs typeface="+mn-cs"/>
              </a:rPr>
              <a:t>系统内的应用程序</a:t>
            </a:r>
            <a:endParaRPr kumimoji="0" lang="en-US" altLang="zh-CN" sz="1600" b="0" i="0" u="none" strike="noStrike" kern="1200" cap="none" spc="0" normalizeH="0" baseline="0" noProof="1">
              <a:solidFill>
                <a:schemeClr val="tx1"/>
              </a:solidFill>
              <a:latin typeface="楷体_GB2312" pitchFamily="49" charset="-122"/>
              <a:ea typeface="+mn-ea"/>
              <a:cs typeface="+mn-cs"/>
            </a:endParaRPr>
          </a:p>
          <a:p>
            <a:pPr marL="514350" marR="0" lvl="1" indent="-325755" algn="l" defTabSz="685800" rtl="0" eaLnBrk="1" fontAlgn="auto" latinLnBrk="0" hangingPunct="1">
              <a:lnSpc>
                <a:spcPct val="90000"/>
              </a:lnSpc>
              <a:spcBef>
                <a:spcPts val="375"/>
              </a:spcBef>
              <a:spcAft>
                <a:spcPct val="0"/>
              </a:spcAft>
              <a:buClrTx/>
              <a:buSzTx/>
              <a:buFont typeface="Arial" panose="020B0604020202020204" pitchFamily="34" charset="0"/>
              <a:buChar char="•"/>
            </a:pPr>
            <a:endParaRPr kumimoji="0" lang="zh-CN" altLang="en-US" sz="2200" b="0" i="0" u="none" strike="noStrike" kern="1200" cap="none" spc="0" normalizeH="0" baseline="0" noProof="1">
              <a:solidFill>
                <a:schemeClr val="tx1"/>
              </a:solidFill>
              <a:latin typeface="楷体_GB2312" pitchFamily="49" charset="-122"/>
              <a:ea typeface="+mn-ea"/>
              <a:cs typeface="+mn-cs"/>
            </a:endParaRPr>
          </a:p>
        </p:txBody>
      </p:sp>
      <p:pic>
        <p:nvPicPr>
          <p:cNvPr id="64515" name="Picture 4"/>
          <p:cNvPicPr>
            <a:picLocks noChangeAspect="1"/>
          </p:cNvPicPr>
          <p:nvPr/>
        </p:nvPicPr>
        <p:blipFill>
          <a:blip r:embed="rId2"/>
          <a:stretch>
            <a:fillRect/>
          </a:stretch>
        </p:blipFill>
        <p:spPr>
          <a:xfrm>
            <a:off x="1033463" y="3079750"/>
            <a:ext cx="7248525" cy="1520825"/>
          </a:xfrm>
          <a:prstGeom prst="rect">
            <a:avLst/>
          </a:prstGeom>
          <a:noFill/>
          <a:ln w="9525">
            <a:noFill/>
          </a:ln>
        </p:spPr>
      </p:pic>
      <p:pic>
        <p:nvPicPr>
          <p:cNvPr id="64516" name="图片 3" descr="华晟经世"/>
          <p:cNvPicPr>
            <a:picLocks noChangeAspect="1"/>
          </p:cNvPicPr>
          <p:nvPr/>
        </p:nvPicPr>
        <p:blipFill>
          <a:blip r:embed="rId3"/>
          <a:stretch>
            <a:fillRect/>
          </a:stretch>
        </p:blipFill>
        <p:spPr>
          <a:xfrm>
            <a:off x="7578725" y="171450"/>
            <a:ext cx="1439863" cy="334963"/>
          </a:xfrm>
          <a:prstGeom prst="rect">
            <a:avLst/>
          </a:prstGeom>
          <a:noFill/>
          <a:ln w="9525">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Rectangle 2"/>
          <p:cNvSpPr>
            <a:spLocks noGrp="1"/>
          </p:cNvSpPr>
          <p:nvPr>
            <p:ph type="title"/>
          </p:nvPr>
        </p:nvSpPr>
        <p:spPr>
          <a:xfrm>
            <a:off x="0" y="171450"/>
            <a:ext cx="5410200" cy="514350"/>
          </a:xfrm>
        </p:spPr>
        <p:txBody>
          <a:bodyPr wrap="square" lIns="91427" tIns="45713" rIns="91427" bIns="45713" anchor="t" anchorCtr="0"/>
          <a:lstStyle/>
          <a:p>
            <a:r>
              <a:rPr lang="en-US" altLang="zh-CN" dirty="0">
                <a:latin typeface="Arial" panose="020B0604020202020204" pitchFamily="34" charset="0"/>
              </a:rPr>
              <a:t>1.4</a:t>
            </a:r>
            <a:r>
              <a:rPr lang="zh-CN" altLang="en-US" dirty="0">
                <a:latin typeface="楷体_GB2312" pitchFamily="49" charset="-122"/>
              </a:rPr>
              <a:t> </a:t>
            </a:r>
            <a:r>
              <a:rPr lang="en-US" altLang="zh-CN" dirty="0">
                <a:latin typeface="Arial" panose="020B0604020202020204" pitchFamily="34" charset="0"/>
              </a:rPr>
              <a:t>Android</a:t>
            </a:r>
            <a:r>
              <a:rPr lang="zh-CN" altLang="en-US" dirty="0">
                <a:latin typeface="楷体_GB2312" pitchFamily="49" charset="-122"/>
              </a:rPr>
              <a:t>体系结构</a:t>
            </a:r>
          </a:p>
        </p:txBody>
      </p:sp>
      <p:sp>
        <p:nvSpPr>
          <p:cNvPr id="51202" name="Rectangle 3"/>
          <p:cNvSpPr>
            <a:spLocks noGrp="1"/>
          </p:cNvSpPr>
          <p:nvPr>
            <p:ph type="body" idx="1"/>
          </p:nvPr>
        </p:nvSpPr>
        <p:spPr>
          <a:xfrm>
            <a:off x="0" y="742950"/>
            <a:ext cx="8229600" cy="3886200"/>
          </a:xfrm>
        </p:spPr>
        <p:txBody>
          <a:bodyPr wrap="square" lIns="91427" tIns="45713" rIns="91427" bIns="45713" anchor="t"/>
          <a:lstStyle/>
          <a:p>
            <a:pPr marL="171450" marR="0" indent="-171450" algn="l" defTabSz="685800" rtl="0" eaLnBrk="1" fontAlgn="auto" latinLnBrk="0" hangingPunct="1">
              <a:lnSpc>
                <a:spcPct val="90000"/>
              </a:lnSpc>
              <a:spcBef>
                <a:spcPct val="150000"/>
              </a:spcBef>
              <a:spcAft>
                <a:spcPct val="0"/>
              </a:spcAft>
              <a:buClrTx/>
              <a:buSzTx/>
              <a:buFont typeface="Arial" panose="020B0604020202020204" pitchFamily="34" charset="0"/>
              <a:buChar char="•"/>
            </a:pPr>
            <a:r>
              <a:rPr kumimoji="0" lang="zh-CN" altLang="en-US" sz="2105" b="0" i="0" u="none" strike="noStrike" kern="1200" cap="none" spc="0" normalizeH="0" baseline="0" noProof="1">
                <a:solidFill>
                  <a:schemeClr val="tx1"/>
                </a:solidFill>
                <a:latin typeface="楷体_GB2312" pitchFamily="49" charset="-122"/>
                <a:ea typeface="+mn-ea"/>
                <a:cs typeface="+mn-cs"/>
              </a:rPr>
              <a:t>应用程序框架</a:t>
            </a:r>
            <a:endParaRPr kumimoji="0" lang="en-US" altLang="zh-CN" sz="2400" b="0" i="0" u="none" strike="noStrike" kern="1200" cap="none" spc="0" normalizeH="0" baseline="0" noProof="1">
              <a:solidFill>
                <a:schemeClr val="tx1"/>
              </a:solidFill>
              <a:latin typeface="楷体_GB2312" pitchFamily="49" charset="-122"/>
              <a:ea typeface="+mn-ea"/>
              <a:cs typeface="+mn-cs"/>
            </a:endParaRPr>
          </a:p>
          <a:p>
            <a:pPr marL="857250" marR="0" lvl="2" indent="-171450" algn="l" defTabSz="685800" rtl="0" eaLnBrk="1" fontAlgn="auto" latinLnBrk="0" hangingPunct="1">
              <a:lnSpc>
                <a:spcPct val="90000"/>
              </a:lnSpc>
              <a:spcBef>
                <a:spcPts val="375"/>
              </a:spcBef>
              <a:spcAft>
                <a:spcPct val="0"/>
              </a:spcAft>
              <a:buClrTx/>
              <a:buSzTx/>
              <a:buFont typeface="Arial" panose="020B0604020202020204" pitchFamily="34" charset="0"/>
              <a:buChar char="•"/>
            </a:pPr>
            <a:r>
              <a:rPr kumimoji="0" lang="en-US" altLang="zh-CN" sz="1800" b="0" i="0" u="none" strike="noStrike" kern="1200" cap="none" spc="0" normalizeH="0" baseline="0" noProof="1">
                <a:solidFill>
                  <a:schemeClr val="tx1"/>
                </a:solidFill>
                <a:latin typeface="+mn-lt"/>
                <a:ea typeface="+mn-ea"/>
                <a:cs typeface="+mn-cs"/>
              </a:rPr>
              <a:t>Teleghony Manager</a:t>
            </a:r>
            <a:r>
              <a:rPr kumimoji="0" lang="zh-CN" altLang="en-US" sz="1800" b="0" i="0" u="none" strike="noStrike" kern="1200" cap="none" spc="0" normalizeH="0" baseline="0" noProof="1">
                <a:solidFill>
                  <a:schemeClr val="tx1"/>
                </a:solidFill>
                <a:latin typeface="楷体_GB2312" pitchFamily="49" charset="-122"/>
                <a:ea typeface="+mn-ea"/>
                <a:cs typeface="+mn-cs"/>
              </a:rPr>
              <a:t>，管理与拨打和接听电话的相关功能</a:t>
            </a:r>
            <a:endParaRPr kumimoji="0" lang="en-US" altLang="zh-CN" sz="1800" b="0" i="0" u="none" strike="noStrike" kern="1200" cap="none" spc="0" normalizeH="0" baseline="0" noProof="1">
              <a:solidFill>
                <a:schemeClr val="tx1"/>
              </a:solidFill>
              <a:latin typeface="楷体_GB2312" pitchFamily="49" charset="-122"/>
              <a:ea typeface="+mn-ea"/>
              <a:cs typeface="+mn-cs"/>
            </a:endParaRPr>
          </a:p>
          <a:p>
            <a:pPr marL="857250" marR="0" lvl="2" indent="-171450" algn="l" defTabSz="685800" rtl="0" eaLnBrk="1" fontAlgn="auto" latinLnBrk="0" hangingPunct="1">
              <a:lnSpc>
                <a:spcPct val="90000"/>
              </a:lnSpc>
              <a:spcBef>
                <a:spcPts val="375"/>
              </a:spcBef>
              <a:spcAft>
                <a:spcPct val="0"/>
              </a:spcAft>
              <a:buClrTx/>
              <a:buSzTx/>
              <a:buFont typeface="Arial" panose="020B0604020202020204" pitchFamily="34" charset="0"/>
              <a:buChar char="•"/>
            </a:pPr>
            <a:r>
              <a:rPr kumimoji="0" lang="en-US" altLang="zh-CN" sz="1800" b="0" i="0" u="none" strike="noStrike" kern="1200" cap="none" spc="0" normalizeH="0" baseline="0" noProof="1">
                <a:solidFill>
                  <a:schemeClr val="tx1"/>
                </a:solidFill>
                <a:latin typeface="+mn-lt"/>
                <a:ea typeface="+mn-ea"/>
                <a:cs typeface="+mn-cs"/>
              </a:rPr>
              <a:t>Resource Manager</a:t>
            </a:r>
            <a:r>
              <a:rPr kumimoji="0" lang="zh-CN" altLang="en-US" sz="1800" b="0" i="0" u="none" strike="noStrike" kern="1200" cap="none" spc="0" normalizeH="0" baseline="0" noProof="1">
                <a:solidFill>
                  <a:schemeClr val="tx1"/>
                </a:solidFill>
                <a:latin typeface="楷体_GB2312" pitchFamily="49" charset="-122"/>
                <a:ea typeface="+mn-ea"/>
                <a:cs typeface="+mn-cs"/>
              </a:rPr>
              <a:t>，允许应用程序使用非代码资源</a:t>
            </a:r>
            <a:endParaRPr kumimoji="0" lang="en-US" altLang="zh-CN" sz="1800" b="0" i="0" u="none" strike="noStrike" kern="1200" cap="none" spc="0" normalizeH="0" baseline="0" noProof="1">
              <a:solidFill>
                <a:schemeClr val="tx1"/>
              </a:solidFill>
              <a:latin typeface="楷体_GB2312" pitchFamily="49" charset="-122"/>
              <a:ea typeface="+mn-ea"/>
              <a:cs typeface="+mn-cs"/>
            </a:endParaRPr>
          </a:p>
          <a:p>
            <a:pPr marL="857250" marR="0" lvl="2" indent="-171450" algn="l" defTabSz="685800" rtl="0" eaLnBrk="1" fontAlgn="auto" latinLnBrk="0" hangingPunct="1">
              <a:lnSpc>
                <a:spcPct val="90000"/>
              </a:lnSpc>
              <a:spcBef>
                <a:spcPts val="375"/>
              </a:spcBef>
              <a:spcAft>
                <a:spcPct val="0"/>
              </a:spcAft>
              <a:buClrTx/>
              <a:buSzTx/>
              <a:buFont typeface="Arial" panose="020B0604020202020204" pitchFamily="34" charset="0"/>
              <a:buChar char="•"/>
            </a:pPr>
            <a:r>
              <a:rPr kumimoji="0" lang="en-US" altLang="zh-CN" sz="1800" b="0" i="0" u="none" strike="noStrike" kern="1200" cap="none" spc="0" normalizeH="0" baseline="0" noProof="1">
                <a:solidFill>
                  <a:schemeClr val="tx1"/>
                </a:solidFill>
                <a:latin typeface="+mn-lt"/>
                <a:ea typeface="+mn-ea"/>
                <a:cs typeface="+mn-cs"/>
              </a:rPr>
              <a:t>Location Manager</a:t>
            </a:r>
            <a:r>
              <a:rPr kumimoji="0" lang="zh-CN" altLang="en-US" sz="1800" b="0" i="0" u="none" strike="noStrike" kern="1200" cap="none" spc="0" normalizeH="0" baseline="0" noProof="1">
                <a:solidFill>
                  <a:schemeClr val="tx1"/>
                </a:solidFill>
                <a:latin typeface="楷体_GB2312" pitchFamily="49" charset="-122"/>
                <a:ea typeface="+mn-ea"/>
                <a:cs typeface="+mn-cs"/>
              </a:rPr>
              <a:t>，管理与地图相关的服务功能</a:t>
            </a:r>
            <a:endParaRPr kumimoji="0" lang="en-US" altLang="zh-CN" sz="1800" b="0" i="0" u="none" strike="noStrike" kern="1200" cap="none" spc="0" normalizeH="0" baseline="0" noProof="1">
              <a:solidFill>
                <a:schemeClr val="tx1"/>
              </a:solidFill>
              <a:latin typeface="楷体_GB2312" pitchFamily="49" charset="-122"/>
              <a:ea typeface="+mn-ea"/>
              <a:cs typeface="+mn-cs"/>
            </a:endParaRPr>
          </a:p>
          <a:p>
            <a:pPr marL="857250" marR="0" lvl="2" indent="-171450" algn="l" defTabSz="685800" rtl="0" eaLnBrk="1" fontAlgn="auto" latinLnBrk="0" hangingPunct="1">
              <a:lnSpc>
                <a:spcPct val="90000"/>
              </a:lnSpc>
              <a:spcBef>
                <a:spcPts val="375"/>
              </a:spcBef>
              <a:spcAft>
                <a:spcPct val="0"/>
              </a:spcAft>
              <a:buClrTx/>
              <a:buSzTx/>
              <a:buFont typeface="Arial" panose="020B0604020202020204" pitchFamily="34" charset="0"/>
              <a:buChar char="•"/>
            </a:pPr>
            <a:r>
              <a:rPr kumimoji="0" lang="en-US" altLang="zh-CN" sz="1800" b="0" i="0" u="none" strike="noStrike" kern="1200" cap="none" spc="0" normalizeH="0" baseline="0" noProof="1">
                <a:solidFill>
                  <a:schemeClr val="tx1"/>
                </a:solidFill>
                <a:latin typeface="+mn-lt"/>
                <a:ea typeface="+mn-ea"/>
                <a:cs typeface="+mn-cs"/>
              </a:rPr>
              <a:t>Notification Manager</a:t>
            </a:r>
            <a:r>
              <a:rPr kumimoji="0" lang="zh-CN" altLang="en-US" sz="1800" b="0" i="0" u="none" strike="noStrike" kern="1200" cap="none" spc="0" normalizeH="0" baseline="0" noProof="1">
                <a:solidFill>
                  <a:schemeClr val="tx1"/>
                </a:solidFill>
                <a:latin typeface="楷体_GB2312" pitchFamily="49" charset="-122"/>
                <a:ea typeface="+mn-ea"/>
                <a:cs typeface="+mn-cs"/>
              </a:rPr>
              <a:t>，允许应用程序在状态栏中显示提示信息</a:t>
            </a:r>
            <a:endParaRPr kumimoji="0" lang="en-US" altLang="zh-CN" sz="1800" b="0" i="0" u="none" strike="noStrike" kern="1200" cap="none" spc="0" normalizeH="0" baseline="0" noProof="1">
              <a:solidFill>
                <a:schemeClr val="tx1"/>
              </a:solidFill>
              <a:latin typeface="楷体_GB2312" pitchFamily="49" charset="-122"/>
              <a:ea typeface="+mn-ea"/>
              <a:cs typeface="+mn-cs"/>
            </a:endParaRPr>
          </a:p>
          <a:p>
            <a:pPr marL="171450" marR="0" indent="-171450" algn="l" defTabSz="685800" rtl="0" eaLnBrk="1" fontAlgn="auto" latinLnBrk="0" hangingPunct="1">
              <a:lnSpc>
                <a:spcPct val="90000"/>
              </a:lnSpc>
              <a:spcBef>
                <a:spcPct val="150000"/>
              </a:spcBef>
              <a:spcAft>
                <a:spcPct val="0"/>
              </a:spcAft>
              <a:buClrTx/>
              <a:buSzTx/>
              <a:buFont typeface="Arial" panose="020B0604020202020204" pitchFamily="34" charset="0"/>
              <a:buChar char="•"/>
            </a:pPr>
            <a:endParaRPr kumimoji="0" lang="en-US" altLang="zh-CN" sz="1800" b="0" i="0" u="none" strike="noStrike" kern="1200" cap="none" spc="0" normalizeH="0" baseline="0" noProof="1">
              <a:solidFill>
                <a:schemeClr val="tx1"/>
              </a:solidFill>
              <a:latin typeface="楷体_GB2312" pitchFamily="49" charset="-122"/>
              <a:ea typeface="+mn-ea"/>
              <a:cs typeface="+mn-cs"/>
            </a:endParaRPr>
          </a:p>
        </p:txBody>
      </p:sp>
      <p:pic>
        <p:nvPicPr>
          <p:cNvPr id="65539" name="Picture 5"/>
          <p:cNvPicPr>
            <a:picLocks noChangeAspect="1"/>
          </p:cNvPicPr>
          <p:nvPr/>
        </p:nvPicPr>
        <p:blipFill>
          <a:blip r:embed="rId2"/>
          <a:stretch>
            <a:fillRect/>
          </a:stretch>
        </p:blipFill>
        <p:spPr>
          <a:xfrm>
            <a:off x="914400" y="2971800"/>
            <a:ext cx="7700963" cy="1543050"/>
          </a:xfrm>
          <a:prstGeom prst="rect">
            <a:avLst/>
          </a:prstGeom>
          <a:noFill/>
          <a:ln w="9525">
            <a:noFill/>
          </a:ln>
        </p:spPr>
      </p:pic>
      <p:pic>
        <p:nvPicPr>
          <p:cNvPr id="65540" name="图片 3" descr="华晟经世"/>
          <p:cNvPicPr>
            <a:picLocks noChangeAspect="1"/>
          </p:cNvPicPr>
          <p:nvPr/>
        </p:nvPicPr>
        <p:blipFill>
          <a:blip r:embed="rId3"/>
          <a:stretch>
            <a:fillRect/>
          </a:stretch>
        </p:blipFill>
        <p:spPr>
          <a:xfrm>
            <a:off x="7319963" y="261938"/>
            <a:ext cx="1439862" cy="334962"/>
          </a:xfrm>
          <a:prstGeom prst="rect">
            <a:avLst/>
          </a:prstGeom>
          <a:noFill/>
          <a:ln w="9525">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2"/>
          <p:cNvSpPr>
            <a:spLocks noGrp="1"/>
          </p:cNvSpPr>
          <p:nvPr>
            <p:ph type="title"/>
          </p:nvPr>
        </p:nvSpPr>
        <p:spPr>
          <a:xfrm>
            <a:off x="0" y="171450"/>
            <a:ext cx="5410200" cy="457200"/>
          </a:xfrm>
        </p:spPr>
        <p:txBody>
          <a:bodyPr wrap="square" lIns="91427" tIns="45713" rIns="91427" bIns="45713" anchor="t" anchorCtr="0"/>
          <a:lstStyle/>
          <a:p>
            <a:r>
              <a:rPr lang="en-US" altLang="zh-CN" dirty="0">
                <a:latin typeface="Arial" panose="020B0604020202020204" pitchFamily="34" charset="0"/>
              </a:rPr>
              <a:t>1.4</a:t>
            </a:r>
            <a:r>
              <a:rPr lang="zh-CN" altLang="en-US" dirty="0">
                <a:latin typeface="楷体_GB2312" pitchFamily="49" charset="-122"/>
              </a:rPr>
              <a:t> </a:t>
            </a:r>
            <a:r>
              <a:rPr lang="en-US" altLang="zh-CN" dirty="0">
                <a:latin typeface="Arial" panose="020B0604020202020204" pitchFamily="34" charset="0"/>
              </a:rPr>
              <a:t>Android</a:t>
            </a:r>
            <a:r>
              <a:rPr lang="zh-CN" altLang="en-US" dirty="0">
                <a:latin typeface="楷体_GB2312" pitchFamily="49" charset="-122"/>
              </a:rPr>
              <a:t>体系结构</a:t>
            </a:r>
          </a:p>
        </p:txBody>
      </p:sp>
      <p:sp>
        <p:nvSpPr>
          <p:cNvPr id="52226" name="Rectangle 3"/>
          <p:cNvSpPr>
            <a:spLocks noGrp="1"/>
          </p:cNvSpPr>
          <p:nvPr>
            <p:ph type="body" idx="1"/>
          </p:nvPr>
        </p:nvSpPr>
        <p:spPr>
          <a:xfrm>
            <a:off x="685800" y="742950"/>
            <a:ext cx="8458200" cy="3886200"/>
          </a:xfrm>
        </p:spPr>
        <p:txBody>
          <a:bodyPr wrap="square" lIns="91427" tIns="45713" rIns="91427" bIns="45713" anchor="t"/>
          <a:lstStyle/>
          <a:p>
            <a:pPr marL="171450" marR="0" indent="-171450" algn="l" defTabSz="685800" rtl="0" eaLnBrk="1" fontAlgn="auto" latinLnBrk="0" hangingPunct="1">
              <a:lnSpc>
                <a:spcPct val="90000"/>
              </a:lnSpc>
              <a:spcBef>
                <a:spcPct val="150000"/>
              </a:spcBef>
              <a:spcAft>
                <a:spcPct val="0"/>
              </a:spcAft>
              <a:buClrTx/>
              <a:buSzTx/>
              <a:buFont typeface="Arial" panose="020B0604020202020204" pitchFamily="34" charset="0"/>
              <a:buChar char="•"/>
            </a:pPr>
            <a:r>
              <a:rPr kumimoji="0" lang="zh-CN" altLang="en-US" sz="2105" b="0" i="0" u="none" strike="noStrike" kern="1200" cap="none" spc="0" normalizeH="0" baseline="0" noProof="1">
                <a:solidFill>
                  <a:schemeClr val="tx1"/>
                </a:solidFill>
                <a:latin typeface="楷体_GB2312" pitchFamily="49" charset="-122"/>
                <a:ea typeface="+mn-ea"/>
                <a:cs typeface="+mn-cs"/>
              </a:rPr>
              <a:t>应用程序</a:t>
            </a:r>
            <a:endParaRPr kumimoji="0" lang="en-US" altLang="zh-CN" sz="2105" b="0" i="0" u="none" strike="noStrike" kern="1200" cap="none" spc="0" normalizeH="0" baseline="0" noProof="1">
              <a:solidFill>
                <a:schemeClr val="tx1"/>
              </a:solidFill>
              <a:latin typeface="楷体_GB2312" pitchFamily="49" charset="-122"/>
              <a:ea typeface="+mn-ea"/>
              <a:cs typeface="+mn-cs"/>
            </a:endParaRPr>
          </a:p>
          <a:p>
            <a:pPr marL="514350" marR="0" lvl="1" indent="-325755" algn="l" defTabSz="685800" rtl="0" eaLnBrk="1" fontAlgn="auto" latinLnBrk="0" hangingPunct="1">
              <a:lnSpc>
                <a:spcPct val="90000"/>
              </a:lnSpc>
              <a:spcBef>
                <a:spcPts val="375"/>
              </a:spcBef>
              <a:spcAft>
                <a:spcPct val="0"/>
              </a:spcAft>
              <a:buClrTx/>
              <a:buSzTx/>
              <a:buFont typeface="Arial" panose="020B0604020202020204" pitchFamily="34" charset="0"/>
              <a:buChar char="•"/>
            </a:pPr>
            <a:r>
              <a:rPr kumimoji="0" lang="zh-CN" altLang="en-US" sz="1800" b="0" i="0" u="none" strike="noStrike" kern="1200" cap="none" spc="0" normalizeH="0" baseline="0" noProof="1">
                <a:solidFill>
                  <a:schemeClr val="tx1"/>
                </a:solidFill>
                <a:latin typeface="楷体_GB2312" pitchFamily="49" charset="-122"/>
                <a:ea typeface="+mn-ea"/>
                <a:cs typeface="+mn-cs"/>
              </a:rPr>
              <a:t>提供一系列的核心应用程序</a:t>
            </a:r>
            <a:endParaRPr kumimoji="0" lang="en-US" altLang="zh-CN" sz="1800" b="0" i="0" u="none" strike="noStrike" kern="1200" cap="none" spc="0" normalizeH="0" baseline="0" noProof="1">
              <a:solidFill>
                <a:schemeClr val="tx1"/>
              </a:solidFill>
              <a:latin typeface="楷体_GB2312" pitchFamily="49" charset="-122"/>
              <a:ea typeface="+mn-ea"/>
              <a:cs typeface="+mn-cs"/>
            </a:endParaRPr>
          </a:p>
          <a:p>
            <a:pPr marL="514350" marR="0" lvl="1" indent="-325755" algn="l" defTabSz="685800" rtl="0" eaLnBrk="1" fontAlgn="auto" latinLnBrk="0" hangingPunct="1">
              <a:lnSpc>
                <a:spcPct val="90000"/>
              </a:lnSpc>
              <a:spcBef>
                <a:spcPts val="375"/>
              </a:spcBef>
              <a:spcAft>
                <a:spcPct val="0"/>
              </a:spcAft>
              <a:buClrTx/>
              <a:buSzTx/>
              <a:buFont typeface="Arial" panose="020B0604020202020204" pitchFamily="34" charset="0"/>
              <a:buChar char="•"/>
            </a:pPr>
            <a:r>
              <a:rPr kumimoji="0" lang="zh-CN" altLang="en-US" sz="1800" b="0" i="0" u="none" strike="noStrike" kern="1200" cap="none" spc="0" normalizeH="0" baseline="0" noProof="1">
                <a:solidFill>
                  <a:schemeClr val="tx1"/>
                </a:solidFill>
                <a:latin typeface="楷体_GB2312" pitchFamily="49" charset="-122"/>
                <a:ea typeface="+mn-ea"/>
                <a:cs typeface="+mn-cs"/>
              </a:rPr>
              <a:t>包括电子邮件客户端、浏览器、通讯录和日历等</a:t>
            </a:r>
            <a:endParaRPr kumimoji="0" lang="en-US" altLang="zh-CN" sz="1800" b="0" i="0" u="none" strike="noStrike" kern="1200" cap="none" spc="0" normalizeH="0" baseline="0" noProof="1">
              <a:solidFill>
                <a:schemeClr val="tx1"/>
              </a:solidFill>
              <a:latin typeface="楷体_GB2312" pitchFamily="49" charset="-122"/>
              <a:ea typeface="+mn-ea"/>
              <a:cs typeface="+mn-cs"/>
            </a:endParaRPr>
          </a:p>
          <a:p>
            <a:pPr marL="514350" marR="0" lvl="1" indent="-325755" algn="l" defTabSz="685800" rtl="0" eaLnBrk="1" fontAlgn="auto" latinLnBrk="0" hangingPunct="1">
              <a:lnSpc>
                <a:spcPct val="90000"/>
              </a:lnSpc>
              <a:spcBef>
                <a:spcPts val="375"/>
              </a:spcBef>
              <a:spcAft>
                <a:spcPct val="0"/>
              </a:spcAft>
              <a:buClrTx/>
              <a:buSzTx/>
              <a:buFont typeface="Arial" panose="020B0604020202020204" pitchFamily="34" charset="0"/>
              <a:buChar char="•"/>
            </a:pPr>
            <a:endParaRPr kumimoji="0" lang="zh-CN" altLang="en-US" sz="1800" b="0" i="0" u="none" strike="noStrike" kern="1200" cap="none" spc="0" normalizeH="0" baseline="0" noProof="1">
              <a:solidFill>
                <a:schemeClr val="tx1"/>
              </a:solidFill>
              <a:latin typeface="楷体_GB2312" pitchFamily="49" charset="-122"/>
              <a:ea typeface="+mn-ea"/>
              <a:cs typeface="+mn-cs"/>
            </a:endParaRPr>
          </a:p>
        </p:txBody>
      </p:sp>
      <p:pic>
        <p:nvPicPr>
          <p:cNvPr id="66563" name="Picture 4"/>
          <p:cNvPicPr>
            <a:picLocks noChangeAspect="1"/>
          </p:cNvPicPr>
          <p:nvPr/>
        </p:nvPicPr>
        <p:blipFill>
          <a:blip r:embed="rId2"/>
          <a:stretch>
            <a:fillRect/>
          </a:stretch>
        </p:blipFill>
        <p:spPr>
          <a:xfrm>
            <a:off x="958850" y="2935288"/>
            <a:ext cx="7265988" cy="977900"/>
          </a:xfrm>
          <a:prstGeom prst="rect">
            <a:avLst/>
          </a:prstGeom>
          <a:noFill/>
          <a:ln w="9525">
            <a:noFill/>
          </a:ln>
        </p:spPr>
      </p:pic>
      <p:pic>
        <p:nvPicPr>
          <p:cNvPr id="66564" name="图片 3" descr="华晟经世"/>
          <p:cNvPicPr>
            <a:picLocks noChangeAspect="1"/>
          </p:cNvPicPr>
          <p:nvPr/>
        </p:nvPicPr>
        <p:blipFill>
          <a:blip r:embed="rId3"/>
          <a:stretch>
            <a:fillRect/>
          </a:stretch>
        </p:blipFill>
        <p:spPr>
          <a:xfrm>
            <a:off x="7596188" y="171450"/>
            <a:ext cx="1439862" cy="334963"/>
          </a:xfrm>
          <a:prstGeom prst="rect">
            <a:avLst/>
          </a:prstGeom>
          <a:noFill/>
          <a:ln w="9525">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标题 1"/>
          <p:cNvSpPr>
            <a:spLocks noGrp="1"/>
          </p:cNvSpPr>
          <p:nvPr>
            <p:ph type="title"/>
          </p:nvPr>
        </p:nvSpPr>
        <p:spPr>
          <a:xfrm>
            <a:off x="0" y="171450"/>
            <a:ext cx="3124200" cy="400050"/>
          </a:xfrm>
        </p:spPr>
        <p:txBody>
          <a:bodyPr wrap="square" lIns="91427" tIns="45713" rIns="91427" bIns="45713" anchor="t" anchorCtr="0"/>
          <a:lstStyle/>
          <a:p>
            <a:r>
              <a:rPr lang="zh-CN" altLang="en-US" dirty="0"/>
              <a:t>习题：</a:t>
            </a:r>
            <a:br>
              <a:rPr lang="en-US" altLang="zh-CN" dirty="0"/>
            </a:br>
            <a:endParaRPr lang="en-US" altLang="zh-CN" dirty="0"/>
          </a:p>
        </p:txBody>
      </p:sp>
      <p:sp>
        <p:nvSpPr>
          <p:cNvPr id="53250" name="内容占位符 2"/>
          <p:cNvSpPr>
            <a:spLocks noGrp="1"/>
          </p:cNvSpPr>
          <p:nvPr>
            <p:ph idx="1"/>
          </p:nvPr>
        </p:nvSpPr>
        <p:spPr>
          <a:xfrm>
            <a:off x="463550" y="942975"/>
            <a:ext cx="7370763" cy="3468688"/>
          </a:xfrm>
        </p:spPr>
        <p:txBody>
          <a:bodyPr wrap="square" lIns="91427" tIns="45713" rIns="91427" bIns="45713" anchor="t"/>
          <a:lstStyle/>
          <a:p>
            <a:pPr marL="0" marR="0" indent="0" algn="l" defTabSz="685800" rtl="0" eaLnBrk="1" fontAlgn="auto" latinLnBrk="0" hangingPunct="1">
              <a:lnSpc>
                <a:spcPct val="90000"/>
              </a:lnSpc>
              <a:spcBef>
                <a:spcPct val="150000"/>
              </a:spcBef>
              <a:spcAft>
                <a:spcPct val="0"/>
              </a:spcAft>
              <a:buClrTx/>
              <a:buSzTx/>
              <a:buFont typeface="Arial" panose="020B0604020202020204" pitchFamily="34" charset="0"/>
              <a:buNone/>
            </a:pPr>
            <a:endParaRPr kumimoji="0" lang="zh-CN" altLang="en-US" sz="2400" b="0" i="0" u="none" strike="noStrike" kern="1200" cap="none" spc="0" normalizeH="0" baseline="0" noProof="1">
              <a:solidFill>
                <a:schemeClr val="tx1"/>
              </a:solidFill>
              <a:latin typeface="+mn-lt"/>
              <a:ea typeface="+mn-ea"/>
              <a:cs typeface="+mn-cs"/>
            </a:endParaRPr>
          </a:p>
          <a:p>
            <a:pPr marL="171450" marR="0" indent="-171450" algn="l" defTabSz="685800" rtl="0" eaLnBrk="1" fontAlgn="auto" latinLnBrk="0" hangingPunct="1">
              <a:lnSpc>
                <a:spcPct val="90000"/>
              </a:lnSpc>
              <a:spcBef>
                <a:spcPct val="150000"/>
              </a:spcBef>
              <a:spcAft>
                <a:spcPct val="0"/>
              </a:spcAft>
              <a:buClrTx/>
              <a:buSzTx/>
              <a:buFont typeface="Arial" panose="020B0604020202020204" pitchFamily="34" charset="0"/>
              <a:buChar char="•"/>
            </a:pPr>
            <a:r>
              <a:rPr kumimoji="0" lang="en-US" altLang="zh-CN" sz="2400" b="0" i="0" u="none" strike="noStrike" kern="1200" cap="none" spc="0" normalizeH="0" baseline="0" noProof="1">
                <a:solidFill>
                  <a:schemeClr val="tx1"/>
                </a:solidFill>
                <a:latin typeface="+mn-lt"/>
                <a:ea typeface="+mn-ea"/>
                <a:cs typeface="+mn-cs"/>
              </a:rPr>
              <a:t>1.</a:t>
            </a:r>
            <a:r>
              <a:rPr kumimoji="0" lang="zh-CN" altLang="en-US" sz="2400" b="0" i="0" u="none" strike="noStrike" kern="1200" cap="none" spc="0" normalizeH="0" baseline="0" noProof="1">
                <a:solidFill>
                  <a:schemeClr val="tx1"/>
                </a:solidFill>
                <a:latin typeface="+mn-lt"/>
                <a:ea typeface="+mn-ea"/>
                <a:cs typeface="+mn-cs"/>
              </a:rPr>
              <a:t>简述</a:t>
            </a:r>
            <a:r>
              <a:rPr kumimoji="0" lang="en-US" altLang="zh-CN" sz="2400" b="0" i="0" u="none" strike="noStrike" kern="1200" cap="none" spc="0" normalizeH="0" baseline="0" noProof="1">
                <a:solidFill>
                  <a:schemeClr val="tx1"/>
                </a:solidFill>
                <a:latin typeface="+mn-lt"/>
                <a:ea typeface="+mn-ea"/>
                <a:cs typeface="+mn-cs"/>
              </a:rPr>
              <a:t>Android</a:t>
            </a:r>
            <a:r>
              <a:rPr kumimoji="0" lang="zh-CN" altLang="en-US" sz="2400" b="0" i="0" u="none" strike="noStrike" kern="1200" cap="none" spc="0" normalizeH="0" baseline="0" noProof="1">
                <a:solidFill>
                  <a:schemeClr val="tx1"/>
                </a:solidFill>
                <a:latin typeface="+mn-lt"/>
                <a:ea typeface="+mn-ea"/>
                <a:cs typeface="+mn-cs"/>
              </a:rPr>
              <a:t>平台的特征。</a:t>
            </a:r>
          </a:p>
          <a:p>
            <a:pPr marL="171450" marR="0" indent="-171450" algn="l" defTabSz="685800" rtl="0" eaLnBrk="1" fontAlgn="auto" latinLnBrk="0" hangingPunct="1">
              <a:lnSpc>
                <a:spcPct val="90000"/>
              </a:lnSpc>
              <a:spcBef>
                <a:spcPct val="150000"/>
              </a:spcBef>
              <a:spcAft>
                <a:spcPct val="0"/>
              </a:spcAft>
              <a:buClrTx/>
              <a:buSzTx/>
              <a:buFont typeface="Arial" panose="020B0604020202020204" pitchFamily="34" charset="0"/>
              <a:buChar char="•"/>
            </a:pPr>
            <a:r>
              <a:rPr kumimoji="0" lang="en-US" altLang="zh-CN" sz="2400" b="0" i="0" u="none" strike="noStrike" kern="1200" cap="none" spc="0" normalizeH="0" baseline="0" noProof="1">
                <a:solidFill>
                  <a:schemeClr val="tx1"/>
                </a:solidFill>
                <a:latin typeface="+mn-lt"/>
                <a:ea typeface="+mn-ea"/>
                <a:cs typeface="+mn-cs"/>
              </a:rPr>
              <a:t>2.</a:t>
            </a:r>
            <a:r>
              <a:rPr kumimoji="0" lang="zh-CN" altLang="en-US" sz="2400" b="0" i="0" u="none" strike="noStrike" kern="1200" cap="none" spc="0" normalizeH="0" baseline="0" noProof="1">
                <a:solidFill>
                  <a:schemeClr val="tx1"/>
                </a:solidFill>
                <a:latin typeface="+mn-lt"/>
                <a:ea typeface="+mn-ea"/>
                <a:cs typeface="+mn-cs"/>
              </a:rPr>
              <a:t>描述</a:t>
            </a:r>
            <a:r>
              <a:rPr kumimoji="0" lang="en-US" altLang="zh-CN" sz="2400" b="0" i="0" u="none" strike="noStrike" kern="1200" cap="none" spc="0" normalizeH="0" baseline="0" noProof="1">
                <a:solidFill>
                  <a:schemeClr val="tx1"/>
                </a:solidFill>
                <a:latin typeface="+mn-lt"/>
                <a:ea typeface="+mn-ea"/>
                <a:cs typeface="+mn-cs"/>
              </a:rPr>
              <a:t>Android</a:t>
            </a:r>
            <a:r>
              <a:rPr kumimoji="0" lang="zh-CN" altLang="en-US" sz="2400" b="0" i="0" u="none" strike="noStrike" kern="1200" cap="none" spc="0" normalizeH="0" baseline="0" noProof="1">
                <a:solidFill>
                  <a:schemeClr val="tx1"/>
                </a:solidFill>
                <a:latin typeface="+mn-lt"/>
                <a:ea typeface="+mn-ea"/>
                <a:cs typeface="+mn-cs"/>
              </a:rPr>
              <a:t>平台体系结构的层次划分，并说明各个层次的作用。</a:t>
            </a:r>
            <a:r>
              <a:rPr kumimoji="0" lang="en-US" altLang="zh-CN" sz="2400" b="0" i="0" u="none" strike="noStrike" kern="1200" cap="none" spc="0" normalizeH="0" baseline="0" noProof="1">
                <a:solidFill>
                  <a:schemeClr val="tx1"/>
                </a:solidFill>
                <a:latin typeface="+mn-lt"/>
                <a:ea typeface="+mn-ea"/>
                <a:cs typeface="+mn-cs"/>
              </a:rPr>
              <a:t> </a:t>
            </a:r>
            <a:endParaRPr kumimoji="0" lang="zh-CN" altLang="en-US" sz="2400" b="0" i="0" u="none" strike="noStrike" kern="1200" cap="none" spc="0" normalizeH="0" baseline="0" noProof="1">
              <a:solidFill>
                <a:schemeClr val="tx1"/>
              </a:solidFill>
              <a:latin typeface="+mn-lt"/>
              <a:ea typeface="+mn-ea"/>
              <a:cs typeface="+mn-cs"/>
            </a:endParaRPr>
          </a:p>
          <a:p>
            <a:pPr marL="171450" marR="0" indent="-171450" algn="l" defTabSz="685800" rtl="0" eaLnBrk="1" fontAlgn="auto" latinLnBrk="0" hangingPunct="1">
              <a:lnSpc>
                <a:spcPct val="90000"/>
              </a:lnSpc>
              <a:spcBef>
                <a:spcPct val="150000"/>
              </a:spcBef>
              <a:spcAft>
                <a:spcPct val="0"/>
              </a:spcAft>
              <a:buClrTx/>
              <a:buSzTx/>
              <a:buFont typeface="Arial" panose="020B0604020202020204" pitchFamily="34" charset="0"/>
              <a:buChar char="•"/>
            </a:pPr>
            <a:endParaRPr kumimoji="0" lang="zh-CN" altLang="en-US" sz="2105" b="0" i="0" u="none" strike="noStrike" kern="1200" cap="none" spc="0" normalizeH="0" baseline="0" noProof="1">
              <a:solidFill>
                <a:schemeClr val="tx1"/>
              </a:solidFill>
              <a:latin typeface="+mn-lt"/>
              <a:ea typeface="+mn-ea"/>
              <a:cs typeface="+mn-cs"/>
            </a:endParaRPr>
          </a:p>
        </p:txBody>
      </p:sp>
      <p:pic>
        <p:nvPicPr>
          <p:cNvPr id="67587" name="图片 3" descr="华晟经世"/>
          <p:cNvPicPr>
            <a:picLocks noChangeAspect="1"/>
          </p:cNvPicPr>
          <p:nvPr/>
        </p:nvPicPr>
        <p:blipFill>
          <a:blip r:embed="rId2"/>
          <a:stretch>
            <a:fillRect/>
          </a:stretch>
        </p:blipFill>
        <p:spPr>
          <a:xfrm>
            <a:off x="7177088" y="474663"/>
            <a:ext cx="1439862" cy="334962"/>
          </a:xfrm>
          <a:prstGeom prst="rect">
            <a:avLst/>
          </a:prstGeom>
          <a:noFill/>
          <a:ln w="9525">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2"/>
          <p:cNvSpPr>
            <a:spLocks noGrp="1"/>
          </p:cNvSpPr>
          <p:nvPr>
            <p:ph type="title"/>
          </p:nvPr>
        </p:nvSpPr>
        <p:spPr>
          <a:xfrm>
            <a:off x="0" y="171450"/>
            <a:ext cx="7848600" cy="571500"/>
          </a:xfrm>
        </p:spPr>
        <p:txBody>
          <a:bodyPr wrap="square" lIns="91427" tIns="45713" rIns="91427" bIns="45713" anchor="t" anchorCtr="0"/>
          <a:lstStyle/>
          <a:p>
            <a:r>
              <a:rPr lang="en-US" altLang="zh-CN" sz="3200" dirty="0">
                <a:latin typeface="Arial" panose="020B0604020202020204" pitchFamily="34" charset="0"/>
              </a:rPr>
              <a:t>1.1</a:t>
            </a:r>
            <a:r>
              <a:rPr lang="zh-CN" altLang="en-US" sz="3200" dirty="0">
                <a:latin typeface="楷体_GB2312" pitchFamily="49" charset="-122"/>
              </a:rPr>
              <a:t> 手机操作系统 </a:t>
            </a:r>
          </a:p>
        </p:txBody>
      </p:sp>
      <p:sp>
        <p:nvSpPr>
          <p:cNvPr id="23554" name="Rectangle 3"/>
          <p:cNvSpPr>
            <a:spLocks noGrp="1"/>
          </p:cNvSpPr>
          <p:nvPr>
            <p:ph type="body"/>
          </p:nvPr>
        </p:nvSpPr>
        <p:spPr>
          <a:xfrm>
            <a:off x="457200" y="1094740"/>
            <a:ext cx="7708900" cy="3601085"/>
          </a:xfrm>
          <a:noFill/>
          <a:ln>
            <a:noFill/>
          </a:ln>
        </p:spPr>
        <p:txBody>
          <a:bodyPr wrap="square" lIns="91427" tIns="45713" rIns="91427" bIns="45713" anchor="t" anchorCtr="0">
            <a:normAutofit lnSpcReduction="10000"/>
          </a:bodyPr>
          <a:lstStyle/>
          <a:p>
            <a:pPr>
              <a:lnSpc>
                <a:spcPct val="80000"/>
              </a:lnSpc>
            </a:pPr>
            <a:r>
              <a:rPr lang="zh-CN" altLang="en-US" sz="2400" dirty="0"/>
              <a:t>手机上的操作系统主要包括以下几种</a:t>
            </a:r>
            <a:r>
              <a:rPr lang="en-US" altLang="zh-CN" sz="2400" dirty="0"/>
              <a:t>:</a:t>
            </a:r>
          </a:p>
          <a:p>
            <a:pPr>
              <a:lnSpc>
                <a:spcPct val="80000"/>
              </a:lnSpc>
              <a:buNone/>
            </a:pPr>
            <a:endParaRPr lang="en-US" altLang="zh-CN" sz="2400" dirty="0"/>
          </a:p>
          <a:p>
            <a:pPr lvl="1" indent="-325120">
              <a:lnSpc>
                <a:spcPct val="100000"/>
              </a:lnSpc>
            </a:pPr>
            <a:r>
              <a:rPr lang="en-US" altLang="zh-CN" sz="2000" dirty="0"/>
              <a:t>Android</a:t>
            </a:r>
          </a:p>
          <a:p>
            <a:pPr lvl="1" indent="-325120">
              <a:lnSpc>
                <a:spcPct val="100000"/>
              </a:lnSpc>
            </a:pPr>
            <a:r>
              <a:rPr lang="en-US" altLang="zh-CN" sz="2000" dirty="0"/>
              <a:t>iOS</a:t>
            </a:r>
          </a:p>
          <a:p>
            <a:pPr lvl="1" indent="-325120">
              <a:lnSpc>
                <a:spcPct val="100000"/>
              </a:lnSpc>
            </a:pPr>
            <a:r>
              <a:rPr lang="zh-CN" altLang="en-US" sz="2000" dirty="0"/>
              <a:t>华为</a:t>
            </a:r>
            <a:r>
              <a:rPr lang="en-US" altLang="zh-CN" sz="2000" dirty="0"/>
              <a:t> </a:t>
            </a:r>
            <a:r>
              <a:rPr lang="zh-CN" altLang="en-US" sz="2000" dirty="0"/>
              <a:t>鸿蒙</a:t>
            </a:r>
            <a:endParaRPr lang="en-US" altLang="zh-CN" sz="2000" dirty="0"/>
          </a:p>
          <a:p>
            <a:pPr lvl="1" indent="-325120">
              <a:lnSpc>
                <a:spcPct val="100000"/>
              </a:lnSpc>
            </a:pPr>
            <a:r>
              <a:rPr lang="zh-CN" altLang="en-US" sz="2000" dirty="0"/>
              <a:t>小米</a:t>
            </a:r>
          </a:p>
          <a:p>
            <a:pPr lvl="1" indent="-325120">
              <a:lnSpc>
                <a:spcPct val="100000"/>
              </a:lnSpc>
            </a:pPr>
            <a:r>
              <a:rPr lang="en-US" altLang="zh-CN" sz="2000" dirty="0"/>
              <a:t>OPPO</a:t>
            </a:r>
          </a:p>
          <a:p>
            <a:pPr lvl="1" indent="-325120">
              <a:lnSpc>
                <a:spcPct val="100000"/>
              </a:lnSpc>
            </a:pPr>
            <a:r>
              <a:rPr lang="en-US" altLang="zh-CN" sz="2000" dirty="0"/>
              <a:t>Vivo</a:t>
            </a:r>
            <a:endParaRPr lang="en-US" altLang="zh-CN" sz="2400" dirty="0"/>
          </a:p>
          <a:p>
            <a:pPr lvl="2">
              <a:lnSpc>
                <a:spcPct val="80000"/>
              </a:lnSpc>
              <a:buClr>
                <a:schemeClr val="accent2"/>
              </a:buClr>
              <a:buNone/>
            </a:pPr>
            <a:r>
              <a:rPr lang="en-US" altLang="zh-CN" dirty="0"/>
              <a:t> </a:t>
            </a:r>
          </a:p>
        </p:txBody>
      </p:sp>
      <p:pic>
        <p:nvPicPr>
          <p:cNvPr id="23556" name="图片 3" descr="华晟经世"/>
          <p:cNvPicPr>
            <a:picLocks noChangeAspect="1"/>
          </p:cNvPicPr>
          <p:nvPr/>
        </p:nvPicPr>
        <p:blipFill>
          <a:blip r:embed="rId2"/>
          <a:stretch>
            <a:fillRect/>
          </a:stretch>
        </p:blipFill>
        <p:spPr>
          <a:xfrm>
            <a:off x="7177088" y="474663"/>
            <a:ext cx="1439862" cy="334962"/>
          </a:xfrm>
          <a:prstGeom prst="rect">
            <a:avLst/>
          </a:prstGeom>
          <a:noFill/>
          <a:ln w="9525">
            <a:noFill/>
          </a:ln>
        </p:spPr>
      </p:pic>
      <p:pic>
        <p:nvPicPr>
          <p:cNvPr id="3" name="图片 2"/>
          <p:cNvPicPr>
            <a:picLocks noChangeAspect="1"/>
          </p:cNvPicPr>
          <p:nvPr/>
        </p:nvPicPr>
        <p:blipFill>
          <a:blip r:embed="rId3"/>
          <a:stretch>
            <a:fillRect/>
          </a:stretch>
        </p:blipFill>
        <p:spPr>
          <a:xfrm>
            <a:off x="2971800" y="1657350"/>
            <a:ext cx="4911725" cy="292417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2"/>
          <p:cNvSpPr>
            <a:spLocks noGrp="1"/>
          </p:cNvSpPr>
          <p:nvPr>
            <p:ph type="title"/>
          </p:nvPr>
        </p:nvSpPr>
        <p:spPr>
          <a:xfrm>
            <a:off x="0" y="171450"/>
            <a:ext cx="7086600" cy="685800"/>
          </a:xfrm>
        </p:spPr>
        <p:txBody>
          <a:bodyPr wrap="square" lIns="91427" tIns="45713" rIns="91427" bIns="45713" anchor="t" anchorCtr="0"/>
          <a:lstStyle/>
          <a:p>
            <a:r>
              <a:rPr lang="en-US" altLang="zh-CN" sz="3200" dirty="0">
                <a:latin typeface="Arial" panose="020B0604020202020204" pitchFamily="34" charset="0"/>
              </a:rPr>
              <a:t>1.1</a:t>
            </a:r>
            <a:r>
              <a:rPr lang="zh-CN" altLang="en-US" sz="3200" dirty="0">
                <a:latin typeface="楷体_GB2312" pitchFamily="49" charset="-122"/>
              </a:rPr>
              <a:t> 手机操作系统</a:t>
            </a:r>
          </a:p>
        </p:txBody>
      </p:sp>
      <p:sp>
        <p:nvSpPr>
          <p:cNvPr id="10242" name="Rectangle 3"/>
          <p:cNvSpPr>
            <a:spLocks noGrp="1"/>
          </p:cNvSpPr>
          <p:nvPr>
            <p:ph type="body" idx="1"/>
          </p:nvPr>
        </p:nvSpPr>
        <p:spPr>
          <a:xfrm>
            <a:off x="396240" y="1221105"/>
            <a:ext cx="4709160" cy="3560445"/>
          </a:xfrm>
        </p:spPr>
        <p:txBody>
          <a:bodyPr wrap="square" lIns="91427" tIns="45713" rIns="91427" bIns="45713" anchor="t">
            <a:normAutofit lnSpcReduction="10000"/>
          </a:bodyPr>
          <a:lstStyle/>
          <a:p>
            <a:pPr marL="171450" marR="0" indent="-171450" algn="l" defTabSz="685800" rtl="0" eaLnBrk="1" fontAlgn="auto" latinLnBrk="0" hangingPunct="1">
              <a:lnSpc>
                <a:spcPct val="90000"/>
              </a:lnSpc>
              <a:spcBef>
                <a:spcPct val="150000"/>
              </a:spcBef>
              <a:spcAft>
                <a:spcPct val="0"/>
              </a:spcAft>
              <a:buClrTx/>
              <a:buSzTx/>
              <a:buFont typeface="Arial" panose="020B0604020202020204" pitchFamily="34" charset="0"/>
              <a:buChar char="•"/>
            </a:pPr>
            <a:r>
              <a:rPr kumimoji="0" lang="en-US" altLang="zh-CN" sz="2105" b="0" i="0" u="none" strike="noStrike" kern="1200" cap="none" spc="0" normalizeH="0" baseline="0" noProof="1">
                <a:solidFill>
                  <a:schemeClr val="tx1"/>
                </a:solidFill>
                <a:latin typeface="+mn-lt"/>
                <a:ea typeface="+mn-ea"/>
                <a:cs typeface="+mn-cs"/>
              </a:rPr>
              <a:t>Android</a:t>
            </a:r>
            <a:endParaRPr kumimoji="0" lang="zh-CN" altLang="en-US" sz="2105" b="0" i="0" u="none" strike="noStrike" kern="1200" cap="none" spc="0" normalizeH="0" baseline="0" noProof="1">
              <a:solidFill>
                <a:schemeClr val="tx1"/>
              </a:solidFill>
              <a:latin typeface="+mn-lt"/>
              <a:ea typeface="+mn-ea"/>
              <a:cs typeface="+mn-cs"/>
            </a:endParaRPr>
          </a:p>
          <a:p>
            <a:pPr marL="514350" marR="0" lvl="1" indent="-325755" algn="l" defTabSz="685800" rtl="0" eaLnBrk="1" fontAlgn="auto" latinLnBrk="0" hangingPunct="1">
              <a:lnSpc>
                <a:spcPct val="90000"/>
              </a:lnSpc>
              <a:spcBef>
                <a:spcPts val="375"/>
              </a:spcBef>
              <a:spcAft>
                <a:spcPct val="0"/>
              </a:spcAft>
              <a:buClrTx/>
              <a:buSzTx/>
              <a:buFont typeface="Arial" panose="020B0604020202020204" pitchFamily="34" charset="0"/>
              <a:buChar char="•"/>
            </a:pPr>
            <a:r>
              <a:rPr kumimoji="0" lang="zh-CN" altLang="en-US" sz="2000" b="0" i="0" u="none" strike="noStrike" kern="1200" cap="none" spc="0" normalizeH="0" baseline="0" noProof="1">
                <a:solidFill>
                  <a:schemeClr val="tx1"/>
                </a:solidFill>
                <a:latin typeface="楷体_GB2312" pitchFamily="49" charset="-122"/>
                <a:ea typeface="+mn-ea"/>
                <a:cs typeface="+mn-cs"/>
              </a:rPr>
              <a:t>由谷歌发布的开源手机系统</a:t>
            </a:r>
            <a:endParaRPr kumimoji="0" lang="en-US" altLang="zh-CN" sz="2000" b="0" i="0" u="none" strike="noStrike" kern="1200" cap="none" spc="0" normalizeH="0" baseline="0" noProof="1">
              <a:solidFill>
                <a:schemeClr val="tx1"/>
              </a:solidFill>
              <a:latin typeface="楷体_GB2312" pitchFamily="49" charset="-122"/>
              <a:ea typeface="+mn-ea"/>
              <a:cs typeface="+mn-cs"/>
            </a:endParaRPr>
          </a:p>
          <a:p>
            <a:pPr marL="514350" marR="0" lvl="1" indent="-325755" algn="l" defTabSz="685800" rtl="0" eaLnBrk="1" fontAlgn="auto" latinLnBrk="0" hangingPunct="1">
              <a:lnSpc>
                <a:spcPct val="90000"/>
              </a:lnSpc>
              <a:spcBef>
                <a:spcPts val="375"/>
              </a:spcBef>
              <a:spcAft>
                <a:spcPct val="0"/>
              </a:spcAft>
              <a:buClrTx/>
              <a:buSzTx/>
              <a:buFont typeface="Arial" panose="020B0604020202020204" pitchFamily="34" charset="0"/>
              <a:buChar char="•"/>
            </a:pPr>
            <a:r>
              <a:rPr kumimoji="0" lang="en-US" altLang="zh-CN" sz="2000" b="0" i="0" u="none" strike="noStrike" kern="1200" cap="none" spc="0" normalizeH="0" baseline="0" noProof="1">
                <a:solidFill>
                  <a:schemeClr val="tx1"/>
                </a:solidFill>
                <a:latin typeface="+mn-lt"/>
                <a:ea typeface="+mn-ea"/>
                <a:cs typeface="+mn-cs"/>
              </a:rPr>
              <a:t>Android</a:t>
            </a:r>
            <a:r>
              <a:rPr kumimoji="0" lang="zh-CN" altLang="en-US" sz="2000" b="0" i="0" u="none" strike="noStrike" kern="1200" cap="none" spc="0" normalizeH="0" baseline="0" noProof="1">
                <a:solidFill>
                  <a:schemeClr val="tx1"/>
                </a:solidFill>
                <a:latin typeface="楷体_GB2312" pitchFamily="49" charset="-122"/>
                <a:ea typeface="+mn-ea"/>
                <a:cs typeface="+mn-cs"/>
              </a:rPr>
              <a:t>的组成</a:t>
            </a:r>
            <a:endParaRPr kumimoji="0" lang="en-US" altLang="zh-CN" sz="2000" b="0" i="0" u="none" strike="noStrike" kern="1200" cap="none" spc="0" normalizeH="0" baseline="0" noProof="1">
              <a:solidFill>
                <a:schemeClr val="tx1"/>
              </a:solidFill>
              <a:latin typeface="楷体_GB2312" pitchFamily="49" charset="-122"/>
              <a:ea typeface="+mn-ea"/>
              <a:cs typeface="+mn-cs"/>
            </a:endParaRPr>
          </a:p>
          <a:p>
            <a:pPr marL="857250" marR="0" lvl="2" indent="-171450" algn="l" defTabSz="685800" rtl="0" eaLnBrk="1" fontAlgn="auto" latinLnBrk="0" hangingPunct="1">
              <a:lnSpc>
                <a:spcPct val="90000"/>
              </a:lnSpc>
              <a:spcBef>
                <a:spcPts val="375"/>
              </a:spcBef>
              <a:spcAft>
                <a:spcPct val="0"/>
              </a:spcAft>
              <a:buClrTx/>
              <a:buSzTx/>
              <a:buFont typeface="Arial" panose="020B0604020202020204" pitchFamily="34" charset="0"/>
              <a:buChar char="•"/>
            </a:pPr>
            <a:r>
              <a:rPr kumimoji="0" lang="en-US" altLang="zh-CN" sz="1800" b="0" i="0" u="none" strike="noStrike" kern="1200" cap="none" spc="0" normalizeH="0" baseline="0" noProof="1">
                <a:solidFill>
                  <a:schemeClr val="tx1"/>
                </a:solidFill>
                <a:latin typeface="+mn-lt"/>
                <a:ea typeface="+mn-ea"/>
                <a:cs typeface="+mn-cs"/>
              </a:rPr>
              <a:t>Linux</a:t>
            </a:r>
            <a:r>
              <a:rPr kumimoji="0" lang="zh-CN" altLang="en-US" sz="1800" b="0" i="0" u="none" strike="noStrike" kern="1200" cap="none" spc="0" normalizeH="0" baseline="0" noProof="1">
                <a:solidFill>
                  <a:schemeClr val="tx1"/>
                </a:solidFill>
                <a:latin typeface="+mn-lt"/>
                <a:ea typeface="+mn-ea"/>
                <a:cs typeface="+mn-cs"/>
              </a:rPr>
              <a:t>操作系统、中间件和应用软件组成</a:t>
            </a:r>
            <a:endParaRPr kumimoji="0" lang="en-US" altLang="zh-CN" sz="1800" b="0" i="0" u="none" strike="noStrike" kern="1200" cap="none" spc="0" normalizeH="0" baseline="0" noProof="1">
              <a:solidFill>
                <a:schemeClr val="tx1"/>
              </a:solidFill>
              <a:latin typeface="楷体_GB2312" pitchFamily="49" charset="-122"/>
              <a:ea typeface="+mn-ea"/>
              <a:cs typeface="+mn-cs"/>
            </a:endParaRPr>
          </a:p>
          <a:p>
            <a:pPr marL="514350" marR="0" lvl="1" indent="-325755" algn="l" defTabSz="685800" rtl="0" eaLnBrk="1" fontAlgn="auto" latinLnBrk="0" hangingPunct="1">
              <a:lnSpc>
                <a:spcPct val="90000"/>
              </a:lnSpc>
              <a:spcBef>
                <a:spcPts val="375"/>
              </a:spcBef>
              <a:spcAft>
                <a:spcPct val="0"/>
              </a:spcAft>
              <a:buClrTx/>
              <a:buSzTx/>
              <a:buFont typeface="Arial" panose="020B0604020202020204" pitchFamily="34" charset="0"/>
              <a:buChar char="•"/>
            </a:pPr>
            <a:r>
              <a:rPr kumimoji="0" lang="zh-CN" altLang="en-US" sz="2000" b="0" i="0" u="none" strike="noStrike" kern="1200" cap="none" spc="0" normalizeH="0" baseline="0" noProof="1">
                <a:solidFill>
                  <a:schemeClr val="tx1"/>
                </a:solidFill>
                <a:latin typeface="楷体_GB2312" pitchFamily="49" charset="-122"/>
                <a:ea typeface="+mn-ea"/>
                <a:cs typeface="+mn-cs"/>
              </a:rPr>
              <a:t>第一个完全定制、免费、开放的手机平台</a:t>
            </a:r>
            <a:endParaRPr kumimoji="0" lang="en-US" altLang="zh-CN" sz="2000" b="0" i="0" u="none" strike="noStrike" kern="1200" cap="none" spc="0" normalizeH="0" baseline="0" noProof="1">
              <a:solidFill>
                <a:schemeClr val="tx1"/>
              </a:solidFill>
              <a:latin typeface="楷体_GB2312" pitchFamily="49" charset="-122"/>
              <a:ea typeface="+mn-ea"/>
              <a:cs typeface="+mn-cs"/>
            </a:endParaRPr>
          </a:p>
          <a:p>
            <a:pPr marL="514350" marR="0" lvl="1" indent="-325755" algn="l" defTabSz="685800" rtl="0" eaLnBrk="1" fontAlgn="auto" latinLnBrk="0" hangingPunct="1">
              <a:lnSpc>
                <a:spcPct val="90000"/>
              </a:lnSpc>
              <a:spcBef>
                <a:spcPts val="375"/>
              </a:spcBef>
              <a:spcAft>
                <a:spcPct val="0"/>
              </a:spcAft>
              <a:buClrTx/>
              <a:buSzTx/>
              <a:buFont typeface="Arial" panose="020B0604020202020204" pitchFamily="34" charset="0"/>
              <a:buChar char="•"/>
            </a:pPr>
            <a:r>
              <a:rPr kumimoji="0" lang="zh-CN" altLang="en-US" sz="2000" b="0" i="0" u="none" strike="noStrike" kern="1200" cap="none" spc="0" normalizeH="0" baseline="0" noProof="1">
                <a:solidFill>
                  <a:schemeClr val="tx1"/>
                </a:solidFill>
                <a:latin typeface="楷体_GB2312" pitchFamily="49" charset="-122"/>
                <a:ea typeface="+mn-ea"/>
                <a:cs typeface="+mn-cs"/>
              </a:rPr>
              <a:t>使用</a:t>
            </a:r>
            <a:r>
              <a:rPr kumimoji="0" lang="en-US" altLang="zh-CN" sz="2000" b="0" i="0" u="none" strike="noStrike" kern="1200" cap="none" spc="0" normalizeH="0" baseline="0" noProof="1">
                <a:solidFill>
                  <a:schemeClr val="tx1"/>
                </a:solidFill>
                <a:latin typeface="+mn-lt"/>
                <a:ea typeface="+mn-ea"/>
                <a:cs typeface="+mn-cs"/>
              </a:rPr>
              <a:t>Java</a:t>
            </a:r>
            <a:r>
              <a:rPr kumimoji="0" lang="zh-CN" altLang="en-US" sz="2000" b="0" i="0" u="none" strike="noStrike" kern="1200" cap="none" spc="0" normalizeH="0" baseline="0" noProof="1">
                <a:solidFill>
                  <a:schemeClr val="tx1"/>
                </a:solidFill>
                <a:latin typeface="楷体_GB2312" pitchFamily="49" charset="-122"/>
                <a:ea typeface="+mn-ea"/>
                <a:cs typeface="+mn-cs"/>
              </a:rPr>
              <a:t>语言开发</a:t>
            </a:r>
            <a:endParaRPr kumimoji="0" lang="en-US" altLang="zh-CN" sz="2000" b="0" i="0" u="none" strike="noStrike" kern="1200" cap="none" spc="0" normalizeH="0" baseline="0" noProof="1">
              <a:solidFill>
                <a:schemeClr val="tx1"/>
              </a:solidFill>
              <a:latin typeface="楷体_GB2312" pitchFamily="49" charset="-122"/>
              <a:ea typeface="+mn-ea"/>
              <a:cs typeface="+mn-cs"/>
            </a:endParaRPr>
          </a:p>
          <a:p>
            <a:pPr marL="514350" marR="0" lvl="1" indent="-325755" algn="l" defTabSz="685800" rtl="0" eaLnBrk="1" fontAlgn="auto" latinLnBrk="0" hangingPunct="1">
              <a:lnSpc>
                <a:spcPct val="90000"/>
              </a:lnSpc>
              <a:spcBef>
                <a:spcPts val="375"/>
              </a:spcBef>
              <a:spcAft>
                <a:spcPct val="0"/>
              </a:spcAft>
              <a:buClrTx/>
              <a:buSzTx/>
              <a:buFont typeface="Arial" panose="020B0604020202020204" pitchFamily="34" charset="0"/>
              <a:buChar char="•"/>
            </a:pPr>
            <a:r>
              <a:rPr kumimoji="0" lang="zh-CN" altLang="en-US" sz="2000" b="0" i="0" u="none" strike="noStrike" kern="1200" cap="none" spc="0" normalizeH="0" baseline="0" noProof="1">
                <a:solidFill>
                  <a:schemeClr val="tx1"/>
                </a:solidFill>
                <a:latin typeface="楷体_GB2312" pitchFamily="49" charset="-122"/>
                <a:ea typeface="+mn-ea"/>
                <a:cs typeface="+mn-cs"/>
              </a:rPr>
              <a:t>较好的可移植性</a:t>
            </a:r>
            <a:endParaRPr kumimoji="0" lang="en-US" altLang="zh-CN" sz="2400" b="0" i="0" u="none" strike="noStrike" kern="1200" cap="none" spc="0" normalizeH="0" baseline="0" noProof="1">
              <a:solidFill>
                <a:schemeClr val="tx1"/>
              </a:solidFill>
              <a:latin typeface="楷体_GB2312" pitchFamily="49" charset="-122"/>
              <a:ea typeface="+mn-ea"/>
              <a:cs typeface="+mn-cs"/>
            </a:endParaRPr>
          </a:p>
          <a:p>
            <a:pPr marL="857250" marR="0" lvl="2" indent="-171450" algn="l" defTabSz="685800" rtl="0" eaLnBrk="1" fontAlgn="auto" latinLnBrk="0" hangingPunct="1">
              <a:lnSpc>
                <a:spcPct val="90000"/>
              </a:lnSpc>
              <a:spcBef>
                <a:spcPts val="375"/>
              </a:spcBef>
              <a:spcAft>
                <a:spcPct val="0"/>
              </a:spcAft>
              <a:buClrTx/>
              <a:buSzTx/>
              <a:buFont typeface="Arial" panose="020B0604020202020204" pitchFamily="34" charset="0"/>
              <a:buChar char="•"/>
            </a:pPr>
            <a:r>
              <a:rPr kumimoji="0" lang="zh-CN" altLang="en-US" sz="1500" b="0" i="0" u="none" strike="noStrike" kern="1200" cap="none" spc="0" normalizeH="0" baseline="0" noProof="1">
                <a:solidFill>
                  <a:schemeClr val="tx1"/>
                </a:solidFill>
                <a:latin typeface="楷体_GB2312" pitchFamily="49" charset="-122"/>
                <a:ea typeface="+mn-ea"/>
                <a:cs typeface="+mn-cs"/>
              </a:rPr>
              <a:t>手机、平板电脑、电视</a:t>
            </a:r>
            <a:r>
              <a:rPr kumimoji="0" lang="en-US" altLang="zh-CN" sz="1500" b="0" i="0" u="none" strike="noStrike" kern="1200" cap="none" spc="0" normalizeH="0" baseline="0" noProof="1">
                <a:solidFill>
                  <a:schemeClr val="tx1"/>
                </a:solidFill>
                <a:latin typeface="楷体_GB2312" pitchFamily="49" charset="-122"/>
                <a:ea typeface="+mn-ea"/>
                <a:cs typeface="+mn-cs"/>
              </a:rPr>
              <a:t>……</a:t>
            </a:r>
            <a:endParaRPr kumimoji="0" lang="zh-CN" altLang="en-US" sz="1500" b="0" i="0" u="none" strike="noStrike" kern="1200" cap="none" spc="0" normalizeH="0" baseline="0" noProof="1">
              <a:solidFill>
                <a:schemeClr val="tx1"/>
              </a:solidFill>
              <a:latin typeface="+mn-lt"/>
              <a:ea typeface="+mn-ea"/>
              <a:cs typeface="+mn-cs"/>
            </a:endParaRPr>
          </a:p>
          <a:p>
            <a:pPr marL="514350" marR="0" lvl="1" indent="-325755" algn="l" defTabSz="685800" rtl="0" eaLnBrk="1" fontAlgn="auto" latinLnBrk="0" hangingPunct="1">
              <a:lnSpc>
                <a:spcPct val="90000"/>
              </a:lnSpc>
              <a:spcBef>
                <a:spcPts val="375"/>
              </a:spcBef>
              <a:spcAft>
                <a:spcPct val="0"/>
              </a:spcAft>
              <a:buClrTx/>
              <a:buSzTx/>
              <a:buFont typeface="Arial" panose="020B0604020202020204" pitchFamily="34" charset="0"/>
              <a:buNone/>
            </a:pPr>
            <a:r>
              <a:rPr kumimoji="0" lang="zh-CN" altLang="en-US" sz="1800" b="0" i="0" u="none" strike="noStrike" kern="1200" cap="none" spc="0" normalizeH="0" baseline="0" noProof="1">
                <a:solidFill>
                  <a:schemeClr val="tx1"/>
                </a:solidFill>
                <a:latin typeface="楷体_GB2312" pitchFamily="49" charset="-122"/>
                <a:ea typeface="+mn-ea"/>
                <a:cs typeface="+mn-cs"/>
              </a:rPr>
              <a:t>  </a:t>
            </a:r>
            <a:endParaRPr kumimoji="0" lang="zh-CN" altLang="en-US" sz="1800" b="0" i="0" u="none" strike="noStrike" kern="1200" cap="none" spc="0" normalizeH="0" baseline="0" noProof="1">
              <a:solidFill>
                <a:schemeClr val="tx1"/>
              </a:solidFill>
              <a:latin typeface="+mn-lt"/>
              <a:ea typeface="+mn-ea"/>
              <a:cs typeface="+mn-cs"/>
            </a:endParaRPr>
          </a:p>
        </p:txBody>
      </p:sp>
      <p:pic>
        <p:nvPicPr>
          <p:cNvPr id="24579" name="Picture 2" descr="Android SDK 4"/>
          <p:cNvPicPr>
            <a:picLocks noChangeAspect="1"/>
          </p:cNvPicPr>
          <p:nvPr/>
        </p:nvPicPr>
        <p:blipFill>
          <a:blip r:embed="rId2"/>
          <a:stretch>
            <a:fillRect/>
          </a:stretch>
        </p:blipFill>
        <p:spPr>
          <a:xfrm>
            <a:off x="5715000" y="666750"/>
            <a:ext cx="3048000" cy="4078288"/>
          </a:xfrm>
          <a:prstGeom prst="rect">
            <a:avLst/>
          </a:prstGeom>
          <a:noFill/>
          <a:ln w="9525">
            <a:noFill/>
          </a:ln>
        </p:spPr>
      </p:pic>
      <p:pic>
        <p:nvPicPr>
          <p:cNvPr id="24580" name="图片 3" descr="华晟经世"/>
          <p:cNvPicPr>
            <a:picLocks noChangeAspect="1"/>
          </p:cNvPicPr>
          <p:nvPr/>
        </p:nvPicPr>
        <p:blipFill>
          <a:blip r:embed="rId3"/>
          <a:stretch>
            <a:fillRect/>
          </a:stretch>
        </p:blipFill>
        <p:spPr>
          <a:xfrm>
            <a:off x="7323138" y="87313"/>
            <a:ext cx="1439862" cy="334962"/>
          </a:xfrm>
          <a:prstGeom prst="rect">
            <a:avLst/>
          </a:prstGeom>
          <a:noFill/>
          <a:ln w="9525">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2"/>
          <p:cNvSpPr>
            <a:spLocks noGrp="1"/>
          </p:cNvSpPr>
          <p:nvPr>
            <p:ph type="title"/>
          </p:nvPr>
        </p:nvSpPr>
        <p:spPr>
          <a:xfrm>
            <a:off x="0" y="171450"/>
            <a:ext cx="7086600" cy="685800"/>
          </a:xfrm>
        </p:spPr>
        <p:txBody>
          <a:bodyPr wrap="square" lIns="91427" tIns="45713" rIns="91427" bIns="45713" anchor="t" anchorCtr="0"/>
          <a:lstStyle/>
          <a:p>
            <a:r>
              <a:rPr lang="en-US" altLang="zh-CN" dirty="0">
                <a:latin typeface="Arial" panose="020B0604020202020204" pitchFamily="34" charset="0"/>
              </a:rPr>
              <a:t>1.1</a:t>
            </a:r>
            <a:r>
              <a:rPr lang="zh-CN" altLang="en-US" dirty="0">
                <a:latin typeface="楷体_GB2312" pitchFamily="49" charset="-122"/>
              </a:rPr>
              <a:t> 手机操作系统</a:t>
            </a:r>
          </a:p>
        </p:txBody>
      </p:sp>
      <p:sp>
        <p:nvSpPr>
          <p:cNvPr id="11266" name="Rectangle 3"/>
          <p:cNvSpPr>
            <a:spLocks noGrp="1"/>
          </p:cNvSpPr>
          <p:nvPr>
            <p:ph type="body" idx="1"/>
          </p:nvPr>
        </p:nvSpPr>
        <p:spPr>
          <a:xfrm>
            <a:off x="0" y="742950"/>
            <a:ext cx="4953000" cy="3886200"/>
          </a:xfrm>
        </p:spPr>
        <p:txBody>
          <a:bodyPr wrap="square" lIns="91427" tIns="45713" rIns="91427" bIns="45713" anchor="t"/>
          <a:lstStyle/>
          <a:p>
            <a:pPr marL="171450" marR="0" indent="-171450" algn="l" defTabSz="685800" rtl="0" eaLnBrk="1" fontAlgn="auto" latinLnBrk="0" hangingPunct="1">
              <a:lnSpc>
                <a:spcPct val="90000"/>
              </a:lnSpc>
              <a:spcBef>
                <a:spcPct val="150000"/>
              </a:spcBef>
              <a:spcAft>
                <a:spcPct val="0"/>
              </a:spcAft>
              <a:buClrTx/>
              <a:buSzTx/>
              <a:buFont typeface="Arial" panose="020B0604020202020204" pitchFamily="34" charset="0"/>
              <a:buChar char="•"/>
            </a:pPr>
            <a:r>
              <a:rPr kumimoji="0" lang="en-US" altLang="zh-CN" sz="2105" b="0" i="0" u="none" strike="noStrike" kern="1200" cap="none" spc="0" normalizeH="0" baseline="0" noProof="1">
                <a:solidFill>
                  <a:schemeClr val="tx1"/>
                </a:solidFill>
                <a:latin typeface="+mn-lt"/>
                <a:ea typeface="+mn-ea"/>
                <a:cs typeface="+mn-cs"/>
              </a:rPr>
              <a:t>iOS</a:t>
            </a:r>
            <a:r>
              <a:rPr kumimoji="0" lang="zh-CN" altLang="en-US" sz="2105" b="0" i="0" u="none" strike="noStrike" kern="1200" cap="none" spc="0" normalizeH="0" baseline="0" noProof="1">
                <a:solidFill>
                  <a:schemeClr val="tx1"/>
                </a:solidFill>
                <a:latin typeface="+mn-lt"/>
                <a:ea typeface="+mn-ea"/>
                <a:cs typeface="+mn-cs"/>
              </a:rPr>
              <a:t> </a:t>
            </a:r>
          </a:p>
          <a:p>
            <a:pPr marL="514350" marR="0" lvl="1" indent="-325755" algn="l" defTabSz="685800" rtl="0" eaLnBrk="1" fontAlgn="auto" latinLnBrk="0" hangingPunct="1">
              <a:lnSpc>
                <a:spcPct val="90000"/>
              </a:lnSpc>
              <a:spcBef>
                <a:spcPts val="375"/>
              </a:spcBef>
              <a:spcAft>
                <a:spcPct val="0"/>
              </a:spcAft>
              <a:buClrTx/>
              <a:buSzTx/>
              <a:buFont typeface="Arial" panose="020B0604020202020204" pitchFamily="34" charset="0"/>
              <a:buChar char="•"/>
            </a:pPr>
            <a:r>
              <a:rPr kumimoji="0" lang="zh-CN" altLang="en-US" sz="2400" b="0" i="0" u="none" strike="noStrike" kern="1200" cap="none" spc="0" normalizeH="0" baseline="0" noProof="1">
                <a:solidFill>
                  <a:schemeClr val="tx1"/>
                </a:solidFill>
                <a:latin typeface="楷体_GB2312" pitchFamily="49" charset="-122"/>
                <a:ea typeface="+mn-ea"/>
                <a:cs typeface="+mn-cs"/>
              </a:rPr>
              <a:t>由苹果公司开发的操作系统</a:t>
            </a:r>
            <a:endParaRPr kumimoji="0" lang="en-US" altLang="zh-CN" sz="2400" b="0" i="0" u="none" strike="noStrike" kern="1200" cap="none" spc="0" normalizeH="0" baseline="0" noProof="1">
              <a:solidFill>
                <a:schemeClr val="tx1"/>
              </a:solidFill>
              <a:latin typeface="楷体_GB2312" pitchFamily="49" charset="-122"/>
              <a:ea typeface="+mn-ea"/>
              <a:cs typeface="+mn-cs"/>
            </a:endParaRPr>
          </a:p>
          <a:p>
            <a:pPr marL="514350" marR="0" lvl="1" indent="-325755" algn="l" defTabSz="685800" rtl="0" eaLnBrk="1" fontAlgn="auto" latinLnBrk="0" hangingPunct="1">
              <a:lnSpc>
                <a:spcPct val="90000"/>
              </a:lnSpc>
              <a:spcBef>
                <a:spcPts val="375"/>
              </a:spcBef>
              <a:spcAft>
                <a:spcPct val="0"/>
              </a:spcAft>
              <a:buClrTx/>
              <a:buSzTx/>
              <a:buFont typeface="Arial" panose="020B0604020202020204" pitchFamily="34" charset="0"/>
              <a:buChar char="•"/>
            </a:pPr>
            <a:r>
              <a:rPr kumimoji="0" lang="en-US" altLang="zh-CN" sz="2400" b="0" i="0" u="none" strike="noStrike" kern="1200" cap="none" spc="0" normalizeH="0" baseline="0" noProof="1">
                <a:solidFill>
                  <a:schemeClr val="tx1"/>
                </a:solidFill>
                <a:latin typeface="+mn-lt"/>
                <a:ea typeface="+mn-ea"/>
                <a:cs typeface="+mn-cs"/>
              </a:rPr>
              <a:t>iOS</a:t>
            </a:r>
            <a:r>
              <a:rPr kumimoji="0" lang="zh-CN" altLang="en-US" sz="2400" b="0" i="0" u="none" strike="noStrike" kern="1200" cap="none" spc="0" normalizeH="0" baseline="0" noProof="1">
                <a:solidFill>
                  <a:schemeClr val="tx1"/>
                </a:solidFill>
                <a:latin typeface="楷体_GB2312" pitchFamily="49" charset="-122"/>
                <a:ea typeface="+mn-ea"/>
                <a:cs typeface="+mn-cs"/>
              </a:rPr>
              <a:t>的系统构架</a:t>
            </a:r>
            <a:endParaRPr kumimoji="0" lang="en-US" altLang="zh-CN" sz="2400" b="0" i="0" u="none" strike="noStrike" kern="1200" cap="none" spc="0" normalizeH="0" baseline="0" noProof="1">
              <a:solidFill>
                <a:schemeClr val="tx1"/>
              </a:solidFill>
              <a:latin typeface="楷体_GB2312" pitchFamily="49" charset="-122"/>
              <a:ea typeface="+mn-ea"/>
              <a:cs typeface="+mn-cs"/>
            </a:endParaRPr>
          </a:p>
          <a:p>
            <a:pPr marL="857250" marR="0" lvl="2" indent="-171450" algn="l" defTabSz="685800" rtl="0" eaLnBrk="1" fontAlgn="auto" latinLnBrk="0" hangingPunct="1">
              <a:lnSpc>
                <a:spcPct val="90000"/>
              </a:lnSpc>
              <a:spcBef>
                <a:spcPts val="375"/>
              </a:spcBef>
              <a:spcAft>
                <a:spcPct val="0"/>
              </a:spcAft>
              <a:buClrTx/>
              <a:buSzTx/>
              <a:buFont typeface="Arial" panose="020B0604020202020204" pitchFamily="34" charset="0"/>
              <a:buChar char="•"/>
            </a:pPr>
            <a:r>
              <a:rPr kumimoji="0" lang="zh-CN" altLang="en-US" sz="2000" b="0" i="0" u="none" strike="noStrike" kern="1200" cap="none" spc="0" normalizeH="0" baseline="0" noProof="1">
                <a:solidFill>
                  <a:schemeClr val="tx1"/>
                </a:solidFill>
                <a:latin typeface="+mn-lt"/>
                <a:ea typeface="+mn-ea"/>
                <a:cs typeface="+mn-cs"/>
              </a:rPr>
              <a:t>核心操作系统层、核心服务层、媒体层和可轻触层</a:t>
            </a:r>
            <a:endParaRPr kumimoji="0" lang="en-US" altLang="zh-CN" sz="2000" b="0" i="0" u="none" strike="noStrike" kern="1200" cap="none" spc="0" normalizeH="0" baseline="0" noProof="1">
              <a:solidFill>
                <a:schemeClr val="tx1"/>
              </a:solidFill>
              <a:latin typeface="楷体_GB2312" pitchFamily="49" charset="-122"/>
              <a:ea typeface="+mn-ea"/>
              <a:cs typeface="+mn-cs"/>
            </a:endParaRPr>
          </a:p>
          <a:p>
            <a:pPr marL="514350" marR="0" lvl="1" indent="-325755" algn="l" defTabSz="685800" rtl="0" eaLnBrk="1" fontAlgn="auto" latinLnBrk="0" hangingPunct="1">
              <a:lnSpc>
                <a:spcPct val="90000"/>
              </a:lnSpc>
              <a:spcBef>
                <a:spcPts val="375"/>
              </a:spcBef>
              <a:spcAft>
                <a:spcPct val="0"/>
              </a:spcAft>
              <a:buClrTx/>
              <a:buSzTx/>
              <a:buFont typeface="Arial" panose="020B0604020202020204" pitchFamily="34" charset="0"/>
              <a:buChar char="•"/>
            </a:pPr>
            <a:r>
              <a:rPr kumimoji="0" lang="zh-CN" altLang="en-US" sz="2400" b="0" i="0" u="none" strike="noStrike" kern="1200" cap="none" spc="0" normalizeH="0" baseline="0" noProof="1">
                <a:solidFill>
                  <a:schemeClr val="tx1"/>
                </a:solidFill>
                <a:latin typeface="楷体_GB2312" pitchFamily="49" charset="-122"/>
                <a:ea typeface="+mn-ea"/>
                <a:cs typeface="+mn-cs"/>
              </a:rPr>
              <a:t>多点触摸操作是</a:t>
            </a:r>
            <a:r>
              <a:rPr kumimoji="0" lang="en-US" altLang="zh-CN" sz="2400" b="0" i="0" u="none" strike="noStrike" kern="1200" cap="none" spc="0" normalizeH="0" baseline="0" noProof="1">
                <a:solidFill>
                  <a:schemeClr val="tx1"/>
                </a:solidFill>
                <a:latin typeface="楷体_GB2312" pitchFamily="49" charset="-122"/>
                <a:ea typeface="+mn-ea"/>
                <a:cs typeface="+mn-cs"/>
              </a:rPr>
              <a:t>iOS</a:t>
            </a:r>
            <a:r>
              <a:rPr kumimoji="0" lang="zh-CN" altLang="en-US" sz="2400" b="0" i="0" u="none" strike="noStrike" kern="1200" cap="none" spc="0" normalizeH="0" baseline="0" noProof="1">
                <a:solidFill>
                  <a:schemeClr val="tx1"/>
                </a:solidFill>
                <a:latin typeface="楷体_GB2312" pitchFamily="49" charset="-122"/>
                <a:ea typeface="+mn-ea"/>
                <a:cs typeface="+mn-cs"/>
              </a:rPr>
              <a:t>的用户界面基础</a:t>
            </a:r>
            <a:endParaRPr kumimoji="0" lang="zh-CN" altLang="en-US" sz="1800" b="0" i="0" u="none" strike="noStrike" kern="1200" cap="none" spc="0" normalizeH="0" baseline="0" noProof="1">
              <a:solidFill>
                <a:schemeClr val="tx1"/>
              </a:solidFill>
              <a:latin typeface="+mn-lt"/>
              <a:ea typeface="+mn-ea"/>
              <a:cs typeface="+mn-cs"/>
            </a:endParaRPr>
          </a:p>
        </p:txBody>
      </p:sp>
      <p:pic>
        <p:nvPicPr>
          <p:cNvPr id="25603" name="图片 3" descr="IMG_256"/>
          <p:cNvPicPr>
            <a:picLocks noChangeAspect="1"/>
          </p:cNvPicPr>
          <p:nvPr/>
        </p:nvPicPr>
        <p:blipFill>
          <a:blip r:embed="rId2"/>
          <a:stretch>
            <a:fillRect/>
          </a:stretch>
        </p:blipFill>
        <p:spPr>
          <a:xfrm>
            <a:off x="5638800" y="742315"/>
            <a:ext cx="2520315" cy="3623310"/>
          </a:xfrm>
          <a:prstGeom prst="rect">
            <a:avLst/>
          </a:prstGeom>
          <a:noFill/>
          <a:ln w="9525">
            <a:noFill/>
          </a:ln>
        </p:spPr>
      </p:pic>
      <p:pic>
        <p:nvPicPr>
          <p:cNvPr id="25604" name="图片 3" descr="华晟经世"/>
          <p:cNvPicPr>
            <a:picLocks noChangeAspect="1"/>
          </p:cNvPicPr>
          <p:nvPr/>
        </p:nvPicPr>
        <p:blipFill>
          <a:blip r:embed="rId3"/>
          <a:stretch>
            <a:fillRect/>
          </a:stretch>
        </p:blipFill>
        <p:spPr>
          <a:xfrm>
            <a:off x="7151688" y="171450"/>
            <a:ext cx="1439862" cy="334963"/>
          </a:xfrm>
          <a:prstGeom prst="rect">
            <a:avLst/>
          </a:prstGeom>
          <a:noFill/>
          <a:ln w="9525">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2"/>
          <p:cNvSpPr>
            <a:spLocks noGrp="1"/>
          </p:cNvSpPr>
          <p:nvPr>
            <p:ph type="title"/>
          </p:nvPr>
        </p:nvSpPr>
        <p:spPr>
          <a:xfrm>
            <a:off x="0" y="171450"/>
            <a:ext cx="7086600" cy="685800"/>
          </a:xfrm>
        </p:spPr>
        <p:txBody>
          <a:bodyPr wrap="square" lIns="91427" tIns="45713" rIns="91427" bIns="45713" anchor="t" anchorCtr="0"/>
          <a:lstStyle/>
          <a:p>
            <a:r>
              <a:rPr lang="en-US" altLang="zh-CN" dirty="0">
                <a:latin typeface="Arial" panose="020B0604020202020204" pitchFamily="34" charset="0"/>
              </a:rPr>
              <a:t>1.1</a:t>
            </a:r>
            <a:r>
              <a:rPr lang="zh-CN" altLang="en-US" dirty="0">
                <a:latin typeface="楷体_GB2312" pitchFamily="49" charset="-122"/>
              </a:rPr>
              <a:t> 手机操作系统</a:t>
            </a:r>
          </a:p>
        </p:txBody>
      </p:sp>
      <p:sp>
        <p:nvSpPr>
          <p:cNvPr id="12290" name="Rectangle 3"/>
          <p:cNvSpPr>
            <a:spLocks noGrp="1"/>
          </p:cNvSpPr>
          <p:nvPr>
            <p:ph type="body" idx="1"/>
          </p:nvPr>
        </p:nvSpPr>
        <p:spPr>
          <a:xfrm>
            <a:off x="0" y="742950"/>
            <a:ext cx="4953000" cy="3886200"/>
          </a:xfrm>
        </p:spPr>
        <p:txBody>
          <a:bodyPr wrap="square" lIns="91427" tIns="45713" rIns="91427" bIns="45713" anchor="t"/>
          <a:lstStyle/>
          <a:p>
            <a:pPr marL="171450" marR="0" indent="-171450" algn="l" defTabSz="685800" rtl="0" eaLnBrk="1" fontAlgn="auto" latinLnBrk="0" hangingPunct="1">
              <a:lnSpc>
                <a:spcPct val="90000"/>
              </a:lnSpc>
              <a:spcBef>
                <a:spcPct val="150000"/>
              </a:spcBef>
              <a:spcAft>
                <a:spcPct val="0"/>
              </a:spcAft>
              <a:buClrTx/>
              <a:buSzTx/>
              <a:buFont typeface="Arial" panose="020B0604020202020204" pitchFamily="34" charset="0"/>
              <a:buChar char="•"/>
            </a:pPr>
            <a:r>
              <a:rPr kumimoji="0" lang="en-US" altLang="zh-CN" sz="2105" b="0" i="0" u="none" strike="noStrike" kern="1200" cap="none" spc="0" normalizeH="0" baseline="0" noProof="1">
                <a:solidFill>
                  <a:schemeClr val="tx1"/>
                </a:solidFill>
                <a:latin typeface="+mn-lt"/>
                <a:ea typeface="+mn-ea"/>
                <a:cs typeface="+mn-cs"/>
              </a:rPr>
              <a:t>Windows Phone </a:t>
            </a:r>
            <a:r>
              <a:rPr kumimoji="0" lang="zh-CN" altLang="en-US" sz="2105" b="0" i="0" u="none" strike="noStrike" kern="1200" cap="none" spc="0" normalizeH="0" baseline="0" noProof="1">
                <a:solidFill>
                  <a:schemeClr val="tx1"/>
                </a:solidFill>
                <a:latin typeface="+mn-lt"/>
                <a:ea typeface="+mn-ea"/>
                <a:cs typeface="+mn-cs"/>
              </a:rPr>
              <a:t>8</a:t>
            </a:r>
            <a:endParaRPr kumimoji="0" lang="en-US" altLang="zh-CN" sz="2105" b="0" i="0" u="none" strike="noStrike" kern="1200" cap="none" spc="0" normalizeH="0" baseline="0" noProof="1">
              <a:solidFill>
                <a:schemeClr val="tx1"/>
              </a:solidFill>
              <a:latin typeface="+mn-lt"/>
              <a:ea typeface="+mn-ea"/>
              <a:cs typeface="+mn-cs"/>
            </a:endParaRPr>
          </a:p>
          <a:p>
            <a:pPr marL="514350" marR="0" lvl="1" indent="-325755" algn="l" defTabSz="685800" rtl="0" eaLnBrk="1" fontAlgn="auto" latinLnBrk="0" hangingPunct="1">
              <a:lnSpc>
                <a:spcPct val="90000"/>
              </a:lnSpc>
              <a:spcBef>
                <a:spcPts val="375"/>
              </a:spcBef>
              <a:spcAft>
                <a:spcPct val="0"/>
              </a:spcAft>
              <a:buClrTx/>
              <a:buSzTx/>
              <a:buFont typeface="Arial" panose="020B0604020202020204" pitchFamily="34" charset="0"/>
              <a:buChar char="•"/>
            </a:pPr>
            <a:r>
              <a:rPr kumimoji="0" lang="en-US" altLang="zh-CN" sz="2400" b="0" i="0" u="none" strike="noStrike" kern="1200" cap="none" spc="0" normalizeH="0" baseline="0" noProof="1">
                <a:solidFill>
                  <a:schemeClr val="tx1"/>
                </a:solidFill>
                <a:latin typeface="+mn-lt"/>
                <a:ea typeface="+mn-ea"/>
                <a:cs typeface="+mn-cs"/>
              </a:rPr>
              <a:t>201</a:t>
            </a:r>
            <a:r>
              <a:rPr kumimoji="0" lang="zh-CN" altLang="en-US" sz="2400" b="0" i="0" u="none" strike="noStrike" kern="1200" cap="none" spc="0" normalizeH="0" baseline="0" noProof="1">
                <a:solidFill>
                  <a:schemeClr val="tx1"/>
                </a:solidFill>
                <a:latin typeface="+mn-lt"/>
                <a:ea typeface="+mn-ea"/>
                <a:cs typeface="+mn-cs"/>
              </a:rPr>
              <a:t>2年6月发布移动设备操作系统</a:t>
            </a:r>
            <a:endParaRPr kumimoji="0" lang="en-US" altLang="zh-CN" sz="2400" b="0" i="0" u="none" strike="noStrike" kern="1200" cap="none" spc="0" normalizeH="0" baseline="0" noProof="1">
              <a:solidFill>
                <a:schemeClr val="tx1"/>
              </a:solidFill>
              <a:latin typeface="+mn-lt"/>
              <a:ea typeface="+mn-ea"/>
              <a:cs typeface="+mn-cs"/>
            </a:endParaRPr>
          </a:p>
          <a:p>
            <a:pPr marL="514350" marR="0" lvl="1" indent="-325755" algn="l" defTabSz="685800" rtl="0" eaLnBrk="1" fontAlgn="auto" latinLnBrk="0" hangingPunct="1">
              <a:lnSpc>
                <a:spcPct val="90000"/>
              </a:lnSpc>
              <a:spcBef>
                <a:spcPts val="375"/>
              </a:spcBef>
              <a:spcAft>
                <a:spcPct val="0"/>
              </a:spcAft>
              <a:buClrTx/>
              <a:buSzTx/>
              <a:buFont typeface="Arial" panose="020B0604020202020204" pitchFamily="34" charset="0"/>
              <a:buChar char="•"/>
            </a:pPr>
            <a:r>
              <a:rPr kumimoji="0" lang="zh-CN" altLang="en-US" sz="2400" b="0" i="0" u="none" strike="noStrike" kern="1200" cap="none" spc="0" normalizeH="0" baseline="0" noProof="1">
                <a:solidFill>
                  <a:schemeClr val="tx1"/>
                </a:solidFill>
                <a:latin typeface="+mn-lt"/>
                <a:ea typeface="+mn-ea"/>
                <a:cs typeface="+mn-cs"/>
              </a:rPr>
              <a:t>第一个支持双核CPU的WP版本</a:t>
            </a:r>
          </a:p>
          <a:p>
            <a:pPr marL="514350" marR="0" lvl="1" indent="-325755" algn="l" defTabSz="685800" rtl="0" eaLnBrk="1" fontAlgn="auto" latinLnBrk="0" hangingPunct="1">
              <a:lnSpc>
                <a:spcPct val="90000"/>
              </a:lnSpc>
              <a:spcBef>
                <a:spcPts val="375"/>
              </a:spcBef>
              <a:spcAft>
                <a:spcPct val="0"/>
              </a:spcAft>
              <a:buClrTx/>
              <a:buSzTx/>
              <a:buFont typeface="Arial" panose="020B0604020202020204" pitchFamily="34" charset="0"/>
              <a:buChar char="•"/>
            </a:pPr>
            <a:r>
              <a:rPr kumimoji="0" lang="zh-CN" altLang="en-US" sz="2400" b="0" i="0" u="none" strike="noStrike" kern="1200" cap="none" spc="0" normalizeH="0" baseline="0" noProof="1">
                <a:solidFill>
                  <a:schemeClr val="tx1"/>
                </a:solidFill>
                <a:latin typeface="+mn-lt"/>
                <a:ea typeface="+mn-ea"/>
                <a:cs typeface="+mn-cs"/>
              </a:rPr>
              <a:t>具有Windows 8相同的针对移动平台精简优化NT内核，并且内置诺基亚地图</a:t>
            </a:r>
          </a:p>
          <a:p>
            <a:pPr marL="514350" marR="0" lvl="1" indent="-325755" algn="l" defTabSz="685800" rtl="0" eaLnBrk="1" fontAlgn="auto" latinLnBrk="0" hangingPunct="1">
              <a:lnSpc>
                <a:spcPct val="90000"/>
              </a:lnSpc>
              <a:spcBef>
                <a:spcPts val="375"/>
              </a:spcBef>
              <a:spcAft>
                <a:spcPct val="0"/>
              </a:spcAft>
              <a:buClrTx/>
              <a:buSzTx/>
              <a:buFont typeface="Arial" panose="020B0604020202020204" pitchFamily="34" charset="0"/>
              <a:buChar char="•"/>
            </a:pPr>
            <a:r>
              <a:rPr kumimoji="0" lang="zh-CN" altLang="en-US" sz="2400" b="0" i="0" u="none" strike="noStrike" kern="1200" cap="none" spc="0" normalizeH="0" baseline="0" noProof="1">
                <a:solidFill>
                  <a:schemeClr val="tx1"/>
                </a:solidFill>
                <a:latin typeface="+mn-lt"/>
                <a:ea typeface="+mn-ea"/>
                <a:cs typeface="+mn-cs"/>
              </a:rPr>
              <a:t>动态磁贴可以自动显示实时信息</a:t>
            </a:r>
          </a:p>
        </p:txBody>
      </p:sp>
      <p:pic>
        <p:nvPicPr>
          <p:cNvPr id="26627" name="图片 75"/>
          <p:cNvPicPr>
            <a:picLocks noChangeAspect="1"/>
          </p:cNvPicPr>
          <p:nvPr/>
        </p:nvPicPr>
        <p:blipFill>
          <a:blip r:embed="rId2"/>
          <a:stretch>
            <a:fillRect/>
          </a:stretch>
        </p:blipFill>
        <p:spPr>
          <a:xfrm>
            <a:off x="5640705" y="571500"/>
            <a:ext cx="2769870" cy="3657600"/>
          </a:xfrm>
          <a:prstGeom prst="rect">
            <a:avLst/>
          </a:prstGeom>
          <a:noFill/>
          <a:ln w="9525">
            <a:noFill/>
          </a:ln>
        </p:spPr>
      </p:pic>
      <p:pic>
        <p:nvPicPr>
          <p:cNvPr id="26628" name="图片 3" descr="华晟经世"/>
          <p:cNvPicPr>
            <a:picLocks noChangeAspect="1"/>
          </p:cNvPicPr>
          <p:nvPr/>
        </p:nvPicPr>
        <p:blipFill>
          <a:blip r:embed="rId3"/>
          <a:stretch>
            <a:fillRect/>
          </a:stretch>
        </p:blipFill>
        <p:spPr>
          <a:xfrm>
            <a:off x="7432675" y="71438"/>
            <a:ext cx="1439863" cy="334962"/>
          </a:xfrm>
          <a:prstGeom prst="rect">
            <a:avLst/>
          </a:prstGeom>
          <a:noFill/>
          <a:ln w="9525">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2"/>
          <p:cNvSpPr>
            <a:spLocks noGrp="1"/>
          </p:cNvSpPr>
          <p:nvPr>
            <p:ph type="title"/>
          </p:nvPr>
        </p:nvSpPr>
        <p:spPr>
          <a:xfrm>
            <a:off x="0" y="171450"/>
            <a:ext cx="5486400" cy="400050"/>
          </a:xfrm>
        </p:spPr>
        <p:txBody>
          <a:bodyPr wrap="square" lIns="91427" tIns="45713" rIns="91427" bIns="45713" anchor="t" anchorCtr="0"/>
          <a:lstStyle/>
          <a:p>
            <a:r>
              <a:rPr lang="en-US" altLang="zh-CN" sz="3200" dirty="0">
                <a:latin typeface="Arial" panose="020B0604020202020204" pitchFamily="34" charset="0"/>
              </a:rPr>
              <a:t>1.2</a:t>
            </a:r>
            <a:r>
              <a:rPr lang="en-US" altLang="zh-CN" sz="3200" dirty="0">
                <a:latin typeface="楷体_GB2312" pitchFamily="49" charset="-122"/>
              </a:rPr>
              <a:t> </a:t>
            </a:r>
            <a:r>
              <a:rPr lang="en-US" altLang="zh-CN" sz="3200" dirty="0">
                <a:latin typeface="Arial" panose="020B0604020202020204" pitchFamily="34" charset="0"/>
              </a:rPr>
              <a:t>Android</a:t>
            </a:r>
            <a:r>
              <a:rPr lang="zh-CN" altLang="en-US" sz="3200" dirty="0">
                <a:latin typeface="楷体_GB2312" pitchFamily="49" charset="-122"/>
              </a:rPr>
              <a:t>起源</a:t>
            </a:r>
          </a:p>
        </p:txBody>
      </p:sp>
      <p:sp>
        <p:nvSpPr>
          <p:cNvPr id="15362" name="Rectangle 3"/>
          <p:cNvSpPr>
            <a:spLocks noGrp="1"/>
          </p:cNvSpPr>
          <p:nvPr>
            <p:ph type="body" idx="1"/>
          </p:nvPr>
        </p:nvSpPr>
        <p:spPr>
          <a:xfrm>
            <a:off x="0" y="742950"/>
            <a:ext cx="8229600" cy="3886200"/>
          </a:xfrm>
        </p:spPr>
        <p:txBody>
          <a:bodyPr wrap="square" lIns="91427" tIns="45713" rIns="91427" bIns="45713" anchor="t"/>
          <a:lstStyle/>
          <a:p>
            <a:pPr marL="171450" marR="0" indent="-171450" algn="l" defTabSz="685800" rtl="0" eaLnBrk="1" fontAlgn="auto" latinLnBrk="0" hangingPunct="1">
              <a:lnSpc>
                <a:spcPct val="90000"/>
              </a:lnSpc>
              <a:spcBef>
                <a:spcPct val="150000"/>
              </a:spcBef>
              <a:spcAft>
                <a:spcPct val="0"/>
              </a:spcAft>
              <a:buClrTx/>
              <a:buSzTx/>
              <a:buFont typeface="Arial" panose="020B0604020202020204" pitchFamily="34" charset="0"/>
              <a:buChar char="•"/>
            </a:pPr>
            <a:r>
              <a:rPr kumimoji="0" lang="en-US" altLang="zh-CN" sz="2105" b="0" i="0" u="none" strike="noStrike" kern="1200" cap="none" spc="0" normalizeH="0" baseline="0" noProof="1">
                <a:solidFill>
                  <a:schemeClr val="tx1"/>
                </a:solidFill>
                <a:latin typeface="+mn-lt"/>
                <a:ea typeface="+mn-ea"/>
                <a:cs typeface="+mn-cs"/>
              </a:rPr>
              <a:t>1.2.1</a:t>
            </a:r>
            <a:r>
              <a:rPr kumimoji="0" lang="zh-CN" altLang="en-US" sz="2105" b="0" i="0" u="none" strike="noStrike" kern="1200" cap="none" spc="0" normalizeH="0" baseline="0" noProof="1">
                <a:solidFill>
                  <a:schemeClr val="tx1"/>
                </a:solidFill>
                <a:latin typeface="楷体_GB2312" pitchFamily="49" charset="-122"/>
                <a:ea typeface="+mn-ea"/>
                <a:cs typeface="+mn-cs"/>
              </a:rPr>
              <a:t> 开放手机联盟</a:t>
            </a:r>
            <a:endParaRPr kumimoji="0" lang="en-US" altLang="zh-CN" sz="2105" b="0" i="0" u="none" strike="noStrike" kern="1200" cap="none" spc="0" normalizeH="0" baseline="0" noProof="1">
              <a:solidFill>
                <a:schemeClr val="tx1"/>
              </a:solidFill>
              <a:latin typeface="楷体_GB2312" pitchFamily="49" charset="-122"/>
              <a:ea typeface="+mn-ea"/>
              <a:cs typeface="+mn-cs"/>
            </a:endParaRPr>
          </a:p>
          <a:p>
            <a:pPr marL="514350" marR="0" lvl="1" indent="-325755" algn="l" defTabSz="685800" rtl="0" eaLnBrk="1" fontAlgn="auto" latinLnBrk="0" hangingPunct="1">
              <a:lnSpc>
                <a:spcPct val="90000"/>
              </a:lnSpc>
              <a:spcBef>
                <a:spcPts val="375"/>
              </a:spcBef>
              <a:spcAft>
                <a:spcPct val="0"/>
              </a:spcAft>
              <a:buClrTx/>
              <a:buSzTx/>
              <a:buFont typeface="Arial" panose="020B0604020202020204" pitchFamily="34" charset="0"/>
              <a:buChar char="•"/>
            </a:pPr>
            <a:r>
              <a:rPr kumimoji="0" lang="zh-CN" altLang="en-US" sz="2000" b="0" i="0" u="none" strike="noStrike" kern="1200" cap="none" spc="0" normalizeH="0" baseline="0" noProof="1">
                <a:solidFill>
                  <a:schemeClr val="tx1"/>
                </a:solidFill>
                <a:latin typeface="+mn-lt"/>
                <a:ea typeface="+mn-ea"/>
                <a:cs typeface="+mn-cs"/>
              </a:rPr>
              <a:t>开放手机联盟（</a:t>
            </a:r>
            <a:r>
              <a:rPr kumimoji="0" lang="en-US" altLang="zh-CN" sz="2000" b="0" i="0" u="none" strike="noStrike" kern="1200" cap="none" spc="0" normalizeH="0" baseline="0" noProof="1">
                <a:solidFill>
                  <a:schemeClr val="tx1"/>
                </a:solidFill>
                <a:latin typeface="+mn-lt"/>
                <a:ea typeface="+mn-ea"/>
                <a:cs typeface="+mn-cs"/>
              </a:rPr>
              <a:t>Open Handset Alliance</a:t>
            </a:r>
            <a:r>
              <a:rPr kumimoji="0" lang="zh-CN" altLang="en-US" sz="2000" b="0" i="0" u="none" strike="noStrike" kern="1200" cap="none" spc="0" normalizeH="0" baseline="0" noProof="1">
                <a:solidFill>
                  <a:schemeClr val="tx1"/>
                </a:solidFill>
                <a:latin typeface="+mn-lt"/>
                <a:ea typeface="+mn-ea"/>
                <a:cs typeface="+mn-cs"/>
              </a:rPr>
              <a:t>，</a:t>
            </a:r>
            <a:r>
              <a:rPr kumimoji="0" lang="en-US" altLang="zh-CN" sz="2000" b="0" i="0" u="none" strike="noStrike" kern="1200" cap="none" spc="0" normalizeH="0" baseline="0" noProof="1">
                <a:solidFill>
                  <a:schemeClr val="tx1"/>
                </a:solidFill>
                <a:latin typeface="+mn-lt"/>
                <a:ea typeface="+mn-ea"/>
                <a:cs typeface="+mn-cs"/>
              </a:rPr>
              <a:t>OHA</a:t>
            </a:r>
            <a:r>
              <a:rPr kumimoji="0" lang="zh-CN" altLang="en-US" sz="2000" b="0" i="0" u="none" strike="noStrike" kern="1200" cap="none" spc="0" normalizeH="0" baseline="0" noProof="1">
                <a:solidFill>
                  <a:schemeClr val="tx1"/>
                </a:solidFill>
                <a:latin typeface="+mn-lt"/>
                <a:ea typeface="+mn-ea"/>
                <a:cs typeface="+mn-cs"/>
              </a:rPr>
              <a:t>）</a:t>
            </a:r>
            <a:r>
              <a:rPr kumimoji="0" lang="zh-CN" altLang="en-US" sz="2000" b="0" i="0" u="none" strike="noStrike" kern="1200" cap="none" spc="0" normalizeH="0" baseline="0" noProof="1">
                <a:solidFill>
                  <a:schemeClr val="tx1"/>
                </a:solidFill>
                <a:latin typeface="楷体_GB2312" pitchFamily="49" charset="-122"/>
                <a:ea typeface="+mn-ea"/>
                <a:cs typeface="+mn-cs"/>
              </a:rPr>
              <a:t>由谷歌公司于</a:t>
            </a:r>
            <a:r>
              <a:rPr kumimoji="0" lang="en-US" altLang="zh-CN" sz="2000" b="0" i="0" u="none" strike="noStrike" kern="1200" cap="none" spc="0" normalizeH="0" baseline="0" noProof="1">
                <a:solidFill>
                  <a:schemeClr val="tx1"/>
                </a:solidFill>
                <a:latin typeface="楷体_GB2312" pitchFamily="49" charset="-122"/>
                <a:ea typeface="+mn-ea"/>
                <a:cs typeface="+mn-cs"/>
              </a:rPr>
              <a:t>2007</a:t>
            </a:r>
            <a:r>
              <a:rPr kumimoji="0" lang="zh-CN" altLang="en-US" sz="2000" b="0" i="0" u="none" strike="noStrike" kern="1200" cap="none" spc="0" normalizeH="0" baseline="0" noProof="1">
                <a:solidFill>
                  <a:schemeClr val="tx1"/>
                </a:solidFill>
                <a:latin typeface="楷体_GB2312" pitchFamily="49" charset="-122"/>
                <a:ea typeface="+mn-ea"/>
                <a:cs typeface="+mn-cs"/>
              </a:rPr>
              <a:t>年发起的一个全球性的联盟组织</a:t>
            </a:r>
            <a:r>
              <a:rPr kumimoji="0" lang="en-US" altLang="zh-CN" sz="2000" b="0" i="0" u="none" strike="noStrike" kern="1200" cap="none" spc="0" normalizeH="0" baseline="0" noProof="1">
                <a:solidFill>
                  <a:schemeClr val="tx1"/>
                </a:solidFill>
                <a:latin typeface="楷体_GB2312" pitchFamily="49" charset="-122"/>
                <a:ea typeface="+mn-ea"/>
                <a:cs typeface="+mn-cs"/>
              </a:rPr>
              <a:t>,</a:t>
            </a:r>
            <a:r>
              <a:rPr kumimoji="0" lang="zh-CN" altLang="en-US" sz="2000" b="0" i="0" u="none" strike="noStrike" kern="1200" cap="none" spc="0" normalizeH="0" baseline="0" noProof="1">
                <a:solidFill>
                  <a:schemeClr val="tx1"/>
                </a:solidFill>
                <a:latin typeface="楷体_GB2312" pitchFamily="49" charset="-122"/>
                <a:ea typeface="+mn-ea"/>
                <a:cs typeface="+mn-cs"/>
              </a:rPr>
              <a:t>成立时包含</a:t>
            </a:r>
            <a:r>
              <a:rPr kumimoji="0" lang="en-US" altLang="zh-CN" sz="2000" b="0" i="0" u="none" strike="noStrike" kern="1200" cap="none" spc="0" normalizeH="0" baseline="0" noProof="1">
                <a:solidFill>
                  <a:schemeClr val="tx1"/>
                </a:solidFill>
                <a:latin typeface="楷体_GB2312" pitchFamily="49" charset="-122"/>
                <a:ea typeface="+mn-ea"/>
                <a:cs typeface="+mn-cs"/>
              </a:rPr>
              <a:t>34</a:t>
            </a:r>
            <a:r>
              <a:rPr kumimoji="0" lang="zh-CN" altLang="en-US" sz="2000" b="0" i="0" u="none" strike="noStrike" kern="1200" cap="none" spc="0" normalizeH="0" baseline="0" noProof="1">
                <a:solidFill>
                  <a:schemeClr val="tx1"/>
                </a:solidFill>
                <a:latin typeface="楷体_GB2312" pitchFamily="49" charset="-122"/>
                <a:ea typeface="+mn-ea"/>
                <a:cs typeface="+mn-cs"/>
              </a:rPr>
              <a:t>家联盟成员</a:t>
            </a:r>
            <a:r>
              <a:rPr kumimoji="0" lang="en-US" altLang="zh-CN" sz="2000" b="0" i="0" u="none" strike="noStrike" kern="1200" cap="none" spc="0" normalizeH="0" baseline="0" noProof="1">
                <a:solidFill>
                  <a:schemeClr val="tx1"/>
                </a:solidFill>
                <a:latin typeface="楷体_GB2312" pitchFamily="49" charset="-122"/>
                <a:ea typeface="+mn-ea"/>
                <a:cs typeface="+mn-cs"/>
              </a:rPr>
              <a:t>,</a:t>
            </a:r>
            <a:r>
              <a:rPr kumimoji="0" lang="zh-CN" altLang="en-US" sz="2000" b="0" i="0" u="none" strike="noStrike" kern="1200" cap="none" spc="0" normalizeH="0" baseline="0" noProof="1">
                <a:solidFill>
                  <a:schemeClr val="tx1"/>
                </a:solidFill>
                <a:latin typeface="楷体_GB2312" pitchFamily="49" charset="-122"/>
                <a:ea typeface="+mn-ea"/>
                <a:cs typeface="+mn-cs"/>
              </a:rPr>
              <a:t>现在已经增加到</a:t>
            </a:r>
            <a:r>
              <a:rPr kumimoji="0" lang="en-US" altLang="zh-CN" sz="2000" b="0" i="0" u="none" strike="noStrike" kern="1200" cap="none" spc="0" normalizeH="0" baseline="0" noProof="1">
                <a:solidFill>
                  <a:schemeClr val="tx1"/>
                </a:solidFill>
                <a:latin typeface="楷体_GB2312" pitchFamily="49" charset="-122"/>
                <a:ea typeface="+mn-ea"/>
                <a:cs typeface="+mn-cs"/>
              </a:rPr>
              <a:t>82</a:t>
            </a:r>
            <a:r>
              <a:rPr kumimoji="0" lang="zh-CN" altLang="en-US" sz="2000" b="0" i="0" u="none" strike="noStrike" kern="1200" cap="none" spc="0" normalizeH="0" baseline="0" noProof="1">
                <a:solidFill>
                  <a:schemeClr val="tx1"/>
                </a:solidFill>
                <a:latin typeface="楷体_GB2312" pitchFamily="49" charset="-122"/>
                <a:ea typeface="+mn-ea"/>
                <a:cs typeface="+mn-cs"/>
              </a:rPr>
              <a:t>家</a:t>
            </a:r>
            <a:endParaRPr kumimoji="0" lang="en-US" altLang="zh-CN" sz="2000" b="0" i="0" u="none" strike="noStrike" kern="1200" cap="none" spc="0" normalizeH="0" baseline="0" noProof="1">
              <a:solidFill>
                <a:schemeClr val="tx1"/>
              </a:solidFill>
              <a:latin typeface="楷体_GB2312" pitchFamily="49" charset="-122"/>
              <a:ea typeface="+mn-ea"/>
              <a:cs typeface="+mn-cs"/>
            </a:endParaRPr>
          </a:p>
          <a:p>
            <a:pPr marL="514350" marR="0" lvl="1" indent="-325755" algn="l" defTabSz="685800" rtl="0" eaLnBrk="1" fontAlgn="auto" latinLnBrk="0" hangingPunct="1">
              <a:lnSpc>
                <a:spcPct val="90000"/>
              </a:lnSpc>
              <a:spcBef>
                <a:spcPts val="375"/>
              </a:spcBef>
              <a:spcAft>
                <a:spcPct val="0"/>
              </a:spcAft>
              <a:buClrTx/>
              <a:buSzTx/>
              <a:buFont typeface="Arial" panose="020B0604020202020204" pitchFamily="34" charset="0"/>
              <a:buChar char="•"/>
            </a:pPr>
            <a:r>
              <a:rPr kumimoji="0" lang="zh-CN" altLang="en-US" sz="2000" b="0" i="0" u="none" strike="noStrike" kern="1200" cap="none" spc="0" normalizeH="0" baseline="0" noProof="1">
                <a:solidFill>
                  <a:schemeClr val="tx1"/>
                </a:solidFill>
                <a:latin typeface="+mn-lt"/>
                <a:ea typeface="+mn-ea"/>
                <a:cs typeface="+mn-cs"/>
              </a:rPr>
              <a:t>联盟组织的目标</a:t>
            </a:r>
            <a:endParaRPr kumimoji="0" lang="en-US" altLang="zh-CN" sz="2000" b="0" i="0" u="none" strike="noStrike" kern="1200" cap="none" spc="0" normalizeH="0" baseline="0" noProof="1">
              <a:solidFill>
                <a:schemeClr val="tx1"/>
              </a:solidFill>
              <a:latin typeface="+mn-lt"/>
              <a:ea typeface="+mn-ea"/>
              <a:cs typeface="+mn-cs"/>
            </a:endParaRPr>
          </a:p>
          <a:p>
            <a:pPr marL="857250" marR="0" lvl="2" indent="-171450" algn="l" defTabSz="685800" rtl="0" eaLnBrk="1" fontAlgn="auto" latinLnBrk="0" hangingPunct="1">
              <a:lnSpc>
                <a:spcPct val="90000"/>
              </a:lnSpc>
              <a:spcBef>
                <a:spcPts val="375"/>
              </a:spcBef>
              <a:spcAft>
                <a:spcPct val="0"/>
              </a:spcAft>
              <a:buClrTx/>
              <a:buSzTx/>
              <a:buFont typeface="Arial" panose="020B0604020202020204" pitchFamily="34" charset="0"/>
              <a:buChar char="•"/>
            </a:pPr>
            <a:r>
              <a:rPr kumimoji="0" lang="zh-CN" altLang="en-US" sz="1500" b="0" i="0" u="none" strike="noStrike" kern="1200" cap="none" spc="0" normalizeH="0" baseline="0" noProof="1">
                <a:solidFill>
                  <a:schemeClr val="tx1"/>
                </a:solidFill>
                <a:latin typeface="+mn-lt"/>
                <a:ea typeface="+mn-ea"/>
                <a:cs typeface="+mn-cs"/>
              </a:rPr>
              <a:t>研发移动设备的新技术，用以大幅削减移动设备开发与推广成本</a:t>
            </a:r>
            <a:endParaRPr kumimoji="0" lang="en-US" altLang="zh-CN" sz="1500" b="0" i="0" u="none" strike="noStrike" kern="1200" cap="none" spc="0" normalizeH="0" baseline="0" noProof="1">
              <a:solidFill>
                <a:schemeClr val="tx1"/>
              </a:solidFill>
              <a:latin typeface="+mn-lt"/>
              <a:ea typeface="+mn-ea"/>
              <a:cs typeface="+mn-cs"/>
            </a:endParaRPr>
          </a:p>
          <a:p>
            <a:pPr marL="857250" marR="0" lvl="2" indent="-171450" algn="l" defTabSz="685800" rtl="0" eaLnBrk="1" fontAlgn="auto" latinLnBrk="0" hangingPunct="1">
              <a:lnSpc>
                <a:spcPct val="90000"/>
              </a:lnSpc>
              <a:spcBef>
                <a:spcPts val="375"/>
              </a:spcBef>
              <a:spcAft>
                <a:spcPct val="0"/>
              </a:spcAft>
              <a:buClrTx/>
              <a:buSzTx/>
              <a:buFont typeface="Arial" panose="020B0604020202020204" pitchFamily="34" charset="0"/>
              <a:buChar char="•"/>
            </a:pPr>
            <a:r>
              <a:rPr kumimoji="0" lang="zh-CN" altLang="en-US" sz="1500" b="0" i="0" u="none" strike="noStrike" kern="1200" cap="none" spc="0" normalizeH="0" baseline="0" noProof="1">
                <a:solidFill>
                  <a:schemeClr val="tx1"/>
                </a:solidFill>
                <a:latin typeface="+mn-lt"/>
                <a:ea typeface="+mn-ea"/>
                <a:cs typeface="+mn-cs"/>
              </a:rPr>
              <a:t>通过联盟各个合作方的努力，建立了移动通信领域新的合作环境，促进了创新移动设备的开发，创造了目前移动平台实现的用户体验</a:t>
            </a:r>
          </a:p>
          <a:p>
            <a:pPr marL="514350" marR="0" lvl="1" indent="-325755" algn="l" defTabSz="685800" rtl="0" eaLnBrk="1" fontAlgn="auto" latinLnBrk="0" hangingPunct="1">
              <a:lnSpc>
                <a:spcPct val="90000"/>
              </a:lnSpc>
              <a:spcBef>
                <a:spcPts val="375"/>
              </a:spcBef>
              <a:spcAft>
                <a:spcPct val="0"/>
              </a:spcAft>
              <a:buClrTx/>
              <a:buSzTx/>
              <a:buFont typeface="Arial" panose="020B0604020202020204" pitchFamily="34" charset="0"/>
              <a:buChar char="•"/>
            </a:pPr>
            <a:endParaRPr kumimoji="0" lang="zh-CN" altLang="en-US" sz="2400" b="0" i="0" u="none" strike="noStrike" kern="1200" cap="none" spc="0" normalizeH="0" baseline="0" noProof="1">
              <a:solidFill>
                <a:schemeClr val="tx1"/>
              </a:solidFill>
              <a:latin typeface="楷体_GB2312" pitchFamily="49" charset="-122"/>
              <a:ea typeface="+mn-ea"/>
              <a:cs typeface="+mn-cs"/>
            </a:endParaRPr>
          </a:p>
          <a:p>
            <a:pPr marL="1543050" marR="0" lvl="4" indent="-171450" algn="l" defTabSz="685800" rtl="0" eaLnBrk="1" fontAlgn="auto" latinLnBrk="0" hangingPunct="1">
              <a:lnSpc>
                <a:spcPct val="90000"/>
              </a:lnSpc>
              <a:spcBef>
                <a:spcPts val="375"/>
              </a:spcBef>
              <a:spcAft>
                <a:spcPct val="0"/>
              </a:spcAft>
              <a:buClrTx/>
              <a:buSzTx/>
              <a:buFont typeface="Arial" panose="020B0604020202020204" pitchFamily="34" charset="0"/>
              <a:buNone/>
            </a:pPr>
            <a:endParaRPr kumimoji="0" lang="en-US" altLang="zh-CN" sz="1350" b="0" i="0" u="none" strike="noStrike" kern="1200" cap="none" spc="0" normalizeH="0" baseline="0" noProof="1">
              <a:solidFill>
                <a:schemeClr val="tx1"/>
              </a:solidFill>
              <a:latin typeface="楷体_GB2312" pitchFamily="49" charset="-122"/>
              <a:ea typeface="+mn-ea"/>
              <a:cs typeface="+mn-cs"/>
            </a:endParaRPr>
          </a:p>
        </p:txBody>
      </p:sp>
      <p:pic>
        <p:nvPicPr>
          <p:cNvPr id="29699" name="Picture 5" descr="未标题-12"/>
          <p:cNvPicPr>
            <a:picLocks noChangeAspect="1"/>
          </p:cNvPicPr>
          <p:nvPr/>
        </p:nvPicPr>
        <p:blipFill>
          <a:blip r:embed="rId2"/>
          <a:stretch>
            <a:fillRect/>
          </a:stretch>
        </p:blipFill>
        <p:spPr>
          <a:xfrm>
            <a:off x="7620000" y="228600"/>
            <a:ext cx="1169988" cy="914400"/>
          </a:xfrm>
          <a:prstGeom prst="rect">
            <a:avLst/>
          </a:prstGeom>
          <a:noFill/>
          <a:ln w="9525">
            <a:noFill/>
          </a:ln>
        </p:spPr>
      </p:pic>
      <p:pic>
        <p:nvPicPr>
          <p:cNvPr id="29700" name="图片 3" descr="华晟经世"/>
          <p:cNvPicPr>
            <a:picLocks noChangeAspect="1"/>
          </p:cNvPicPr>
          <p:nvPr/>
        </p:nvPicPr>
        <p:blipFill>
          <a:blip r:embed="rId3"/>
          <a:stretch>
            <a:fillRect/>
          </a:stretch>
        </p:blipFill>
        <p:spPr>
          <a:xfrm>
            <a:off x="7412038" y="117475"/>
            <a:ext cx="1439862" cy="334963"/>
          </a:xfrm>
          <a:prstGeom prst="rect">
            <a:avLst/>
          </a:prstGeom>
          <a:noFill/>
          <a:ln w="9525">
            <a:noFill/>
          </a:ln>
        </p:spPr>
      </p:pic>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TEMPLATE_CATEGORY" val="basetag"/>
  <p:tag name="KSO_WM_TEMPLATE_INDEX" val="20161128"/>
</p:tagLst>
</file>

<file path=ppt/tags/tag2.xml><?xml version="1.0" encoding="utf-8"?>
<p:tagLst xmlns:a="http://schemas.openxmlformats.org/drawingml/2006/main" xmlns:r="http://schemas.openxmlformats.org/officeDocument/2006/relationships" xmlns:p="http://schemas.openxmlformats.org/presentationml/2006/main">
  <p:tag name="KSO_WM_TEMPLATE_CATEGORY" val="basetag"/>
  <p:tag name="KSO_WM_TEMPLATE_INDEX" val="20161128"/>
</p:tagLst>
</file>

<file path=ppt/tags/tag3.xml><?xml version="1.0" encoding="utf-8"?>
<p:tagLst xmlns:a="http://schemas.openxmlformats.org/drawingml/2006/main" xmlns:r="http://schemas.openxmlformats.org/officeDocument/2006/relationships" xmlns:p="http://schemas.openxmlformats.org/presentationml/2006/main">
  <p:tag name="KSO_WM_TEMPLATE_CATEGORY" val="basetag"/>
  <p:tag name="KSO_WM_TEMPLATE_INDEX" val="20161128"/>
</p:tagLst>
</file>

<file path=ppt/theme/theme1.xml><?xml version="1.0" encoding="utf-8"?>
<a:theme xmlns:a="http://schemas.openxmlformats.org/drawingml/2006/main" name="1_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4_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2_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5_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3_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Edge</Template>
  <TotalTime>11</TotalTime>
  <Words>2826</Words>
  <Application>Microsoft Office PowerPoint</Application>
  <PresentationFormat>全屏显示(16:9)</PresentationFormat>
  <Paragraphs>327</Paragraphs>
  <Slides>44</Slides>
  <Notes>2</Notes>
  <HiddenSlides>0</HiddenSlides>
  <MMClips>0</MMClips>
  <ScaleCrop>false</ScaleCrop>
  <HeadingPairs>
    <vt:vector size="8" baseType="variant">
      <vt:variant>
        <vt:lpstr>已用的字体</vt:lpstr>
      </vt:variant>
      <vt:variant>
        <vt:i4>10</vt:i4>
      </vt:variant>
      <vt:variant>
        <vt:lpstr>主题</vt:lpstr>
      </vt:variant>
      <vt:variant>
        <vt:i4>8</vt:i4>
      </vt:variant>
      <vt:variant>
        <vt:lpstr>嵌入 OLE 服务器</vt:lpstr>
      </vt:variant>
      <vt:variant>
        <vt:i4>1</vt:i4>
      </vt:variant>
      <vt:variant>
        <vt:lpstr>幻灯片标题</vt:lpstr>
      </vt:variant>
      <vt:variant>
        <vt:i4>44</vt:i4>
      </vt:variant>
    </vt:vector>
  </HeadingPairs>
  <TitlesOfParts>
    <vt:vector size="63" baseType="lpstr">
      <vt:lpstr>PingFang SC</vt:lpstr>
      <vt:lpstr>楷体_GB2312</vt:lpstr>
      <vt:lpstr>宋体</vt:lpstr>
      <vt:lpstr>微软雅黑</vt:lpstr>
      <vt:lpstr>微软雅黑 Light</vt:lpstr>
      <vt:lpstr>Arial</vt:lpstr>
      <vt:lpstr>Calibri</vt:lpstr>
      <vt:lpstr>Calibri Light</vt:lpstr>
      <vt:lpstr>Garamond</vt:lpstr>
      <vt:lpstr>Wingdings</vt:lpstr>
      <vt:lpstr>1_Office 主题</vt:lpstr>
      <vt:lpstr>1_自定义设计方案</vt:lpstr>
      <vt:lpstr>2_自定义设计方案</vt:lpstr>
      <vt:lpstr>3_自定义设计方案</vt:lpstr>
      <vt:lpstr>4_自定义设计方案</vt:lpstr>
      <vt:lpstr>2_Office 主题</vt:lpstr>
      <vt:lpstr>5_自定义设计方案</vt:lpstr>
      <vt:lpstr>3_Office 主题</vt:lpstr>
      <vt:lpstr>Paint.Picture</vt:lpstr>
      <vt:lpstr>PowerPoint 演示文稿</vt:lpstr>
      <vt:lpstr>PowerPoint 演示文稿</vt:lpstr>
      <vt:lpstr>PowerPoint 演示文稿</vt:lpstr>
      <vt:lpstr>1.1 手机操作系统 </vt:lpstr>
      <vt:lpstr>1.1 手机操作系统 </vt:lpstr>
      <vt:lpstr>1.1 手机操作系统</vt:lpstr>
      <vt:lpstr>1.1 手机操作系统</vt:lpstr>
      <vt:lpstr>1.1 手机操作系统</vt:lpstr>
      <vt:lpstr>1.2 Android起源</vt:lpstr>
      <vt:lpstr>1.2 Android起源</vt:lpstr>
      <vt:lpstr>1.2 Android起源</vt:lpstr>
      <vt:lpstr>1.2 Android起源</vt:lpstr>
      <vt:lpstr>1.2 Android起源</vt:lpstr>
      <vt:lpstr>1.2 Android起源</vt:lpstr>
      <vt:lpstr>PowerPoint 演示文稿</vt:lpstr>
      <vt:lpstr>PowerPoint 演示文稿</vt:lpstr>
      <vt:lpstr>PowerPoint 演示文稿</vt:lpstr>
      <vt:lpstr>1.2 Android起源</vt:lpstr>
      <vt:lpstr>1.2 Android起源</vt:lpstr>
      <vt:lpstr>1.2 Android起源</vt:lpstr>
      <vt:lpstr>1.2 Android起源</vt:lpstr>
      <vt:lpstr>1.2 Android起源</vt:lpstr>
      <vt:lpstr>1.2 Android起源</vt:lpstr>
      <vt:lpstr>1.2 Android起源</vt:lpstr>
      <vt:lpstr>1.2 Android起源</vt:lpstr>
      <vt:lpstr>1.2 Android起源</vt:lpstr>
      <vt:lpstr>1.2 Android起源</vt:lpstr>
      <vt:lpstr>1.2 Android起源</vt:lpstr>
      <vt:lpstr>1.2 Android起源</vt:lpstr>
      <vt:lpstr>1.2 Android起源</vt:lpstr>
      <vt:lpstr>1.2 Android起源</vt:lpstr>
      <vt:lpstr>1.2 Android起源</vt:lpstr>
      <vt:lpstr>1.3 Android特征</vt:lpstr>
      <vt:lpstr>1.3 Android特征</vt:lpstr>
      <vt:lpstr>1.3 Android特征</vt:lpstr>
      <vt:lpstr>1.3 Android特征</vt:lpstr>
      <vt:lpstr>1.4 Android体系结构</vt:lpstr>
      <vt:lpstr>1.4 Android体系结构</vt:lpstr>
      <vt:lpstr>1.4 Android体系结构</vt:lpstr>
      <vt:lpstr>1.4 Android体系结构</vt:lpstr>
      <vt:lpstr>1.4 Android体系结构</vt:lpstr>
      <vt:lpstr>1.4 Android体系结构</vt:lpstr>
      <vt:lpstr>1.4 Android体系结构</vt:lpstr>
      <vt:lpstr>习题：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Administrator</dc:creator>
  <cp:lastModifiedBy>11</cp:lastModifiedBy>
  <cp:revision>947</cp:revision>
  <dcterms:created xsi:type="dcterms:W3CDTF">2015-03-10T13:50:00Z</dcterms:created>
  <dcterms:modified xsi:type="dcterms:W3CDTF">2022-07-25T10:51:00Z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r8>1</vt:r8>
  </property>
  <property fmtid="{D5CDD505-2E9C-101B-9397-08002B2CF9AE}" pid="3" name="KSOProductBuildVer">
    <vt:lpwstr>2052-11.1.0.11365</vt:lpwstr>
  </property>
  <property fmtid="{D5CDD505-2E9C-101B-9397-08002B2CF9AE}" pid="4" name="ICV">
    <vt:lpwstr>9070BE82C9E3434394FEC8AF19BB014A</vt:lpwstr>
  </property>
</Properties>
</file>